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21"/>
  </p:notesMasterIdLst>
  <p:handoutMasterIdLst>
    <p:handoutMasterId r:id="rId22"/>
  </p:handoutMasterIdLst>
  <p:sldIdLst>
    <p:sldId id="306" r:id="rId5"/>
    <p:sldId id="307" r:id="rId6"/>
    <p:sldId id="317" r:id="rId7"/>
    <p:sldId id="322" r:id="rId8"/>
    <p:sldId id="323" r:id="rId9"/>
    <p:sldId id="315" r:id="rId10"/>
    <p:sldId id="308" r:id="rId11"/>
    <p:sldId id="314" r:id="rId12"/>
    <p:sldId id="309" r:id="rId13"/>
    <p:sldId id="321" r:id="rId14"/>
    <p:sldId id="320" r:id="rId15"/>
    <p:sldId id="316" r:id="rId16"/>
    <p:sldId id="319" r:id="rId17"/>
    <p:sldId id="318" r:id="rId18"/>
    <p:sldId id="310" r:id="rId19"/>
    <p:sldId id="312" r:id="rId20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2424"/>
    <a:srgbClr val="1E1E1E"/>
    <a:srgbClr val="3B3B3B"/>
    <a:srgbClr val="DAB6BA"/>
    <a:srgbClr val="54799C"/>
    <a:srgbClr val="FFFFFF"/>
    <a:srgbClr val="33332E"/>
    <a:srgbClr val="1D8C58"/>
    <a:srgbClr val="6012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84972" autoAdjust="0"/>
  </p:normalViewPr>
  <p:slideViewPr>
    <p:cSldViewPr snapToGrid="0">
      <p:cViewPr varScale="1">
        <p:scale>
          <a:sx n="87" d="100"/>
          <a:sy n="87" d="100"/>
        </p:scale>
        <p:origin x="60" y="248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0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8/10/relationships/authors" Target="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outline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C0B14E-AEA6-48D3-A387-ED4A3A3BF840}" type="doc">
      <dgm:prSet loTypeId="urn:microsoft.com/office/officeart/2016/7/layout/AccentHomeChevronProcess" loCatId="process" qsTypeId="urn:microsoft.com/office/officeart/2005/8/quickstyle/simple1" qsCatId="simple" csTypeId="urn:microsoft.com/office/officeart/2018/5/colors/Iconchunking_coloredoutline_colorful1" csCatId="colorful" phldr="1"/>
      <dgm:spPr/>
      <dgm:t>
        <a:bodyPr rtlCol="0"/>
        <a:lstStyle/>
        <a:p>
          <a:pPr rtl="0"/>
          <a:endParaRPr lang="en-US"/>
        </a:p>
      </dgm:t>
    </dgm:pt>
    <dgm:pt modelId="{AACEAFD5-63CF-4AFC-B46F-BE086C5D447C}">
      <dgm:prSet phldrT="[Text]"/>
      <dgm:spPr>
        <a:solidFill>
          <a:schemeClr val="accent2"/>
        </a:solidFill>
        <a:ln>
          <a:solidFill>
            <a:schemeClr val="accent2"/>
          </a:solidFill>
        </a:ln>
      </dgm:spPr>
      <dgm:t>
        <a:bodyPr rtlCol="0"/>
        <a:lstStyle/>
        <a:p>
          <a:pPr rtl="0"/>
          <a:r>
            <a:rPr lang="de-DE" noProof="0" dirty="0"/>
            <a:t>Vorbereitung</a:t>
          </a:r>
        </a:p>
      </dgm:t>
    </dgm:pt>
    <dgm:pt modelId="{7A0BD8EC-BB4A-4912-A54E-6F39B681264E}" type="parTrans" cxnId="{AE101ABC-7EA3-4444-A576-8AB15A371C84}">
      <dgm:prSet/>
      <dgm:spPr/>
      <dgm:t>
        <a:bodyPr rtlCol="0"/>
        <a:lstStyle/>
        <a:p>
          <a:pPr rtl="0"/>
          <a:endParaRPr lang="de-DE" noProof="0" dirty="0"/>
        </a:p>
      </dgm:t>
    </dgm:pt>
    <dgm:pt modelId="{7A8D4B4D-06E9-4958-810D-A6226B6AC588}" type="sibTrans" cxnId="{AE101ABC-7EA3-4444-A576-8AB15A371C84}">
      <dgm:prSet/>
      <dgm:spPr/>
      <dgm:t>
        <a:bodyPr rtlCol="0"/>
        <a:lstStyle/>
        <a:p>
          <a:pPr rtl="0"/>
          <a:endParaRPr lang="de-DE" noProof="0" dirty="0"/>
        </a:p>
      </dgm:t>
    </dgm:pt>
    <dgm:pt modelId="{D07AD3FD-84FF-467E-9693-752776549C61}">
      <dgm:prSet phldrT="[Text]"/>
      <dgm:spPr>
        <a:solidFill>
          <a:schemeClr val="accent1"/>
        </a:solidFill>
        <a:ln>
          <a:solidFill>
            <a:schemeClr val="accent1"/>
          </a:solidFill>
        </a:ln>
      </dgm:spPr>
      <dgm:t>
        <a:bodyPr rtlCol="0"/>
        <a:lstStyle/>
        <a:p>
          <a:pPr rtl="0"/>
          <a:r>
            <a:rPr lang="de-DE" noProof="0" dirty="0"/>
            <a:t>Setup</a:t>
          </a:r>
        </a:p>
      </dgm:t>
    </dgm:pt>
    <dgm:pt modelId="{7B691773-F524-4FAD-A272-BDF0B0C4370A}" type="parTrans" cxnId="{55492768-9A5E-4F74-AC7C-959C5C24EFD3}">
      <dgm:prSet/>
      <dgm:spPr/>
      <dgm:t>
        <a:bodyPr rtlCol="0"/>
        <a:lstStyle/>
        <a:p>
          <a:pPr rtl="0"/>
          <a:endParaRPr lang="de-DE" noProof="0" dirty="0"/>
        </a:p>
      </dgm:t>
    </dgm:pt>
    <dgm:pt modelId="{A8C9B7A9-BC2A-4753-B7F0-F2E361D95520}" type="sibTrans" cxnId="{55492768-9A5E-4F74-AC7C-959C5C24EFD3}">
      <dgm:prSet/>
      <dgm:spPr/>
      <dgm:t>
        <a:bodyPr rtlCol="0"/>
        <a:lstStyle/>
        <a:p>
          <a:pPr rtl="0"/>
          <a:endParaRPr lang="de-DE" noProof="0" dirty="0"/>
        </a:p>
      </dgm:t>
    </dgm:pt>
    <dgm:pt modelId="{5D70EFF5-8B31-4A1F-AE44-51E4CF0013EB}">
      <dgm:prSet phldrT="[Text]"/>
      <dgm:spPr/>
      <dgm:t>
        <a:bodyPr rtlCol="0"/>
        <a:lstStyle/>
        <a:p>
          <a:pPr rtl="0"/>
          <a:r>
            <a:rPr lang="de-DE" b="0" i="0" u="none" noProof="0" dirty="0">
              <a:solidFill>
                <a:schemeClr val="bg1">
                  <a:lumMod val="65000"/>
                </a:schemeClr>
              </a:solidFill>
            </a:rPr>
            <a:t>Definition einer Aktivierungsfunktion, die beim Öffnen einer Datei mit der festgelegten Endung ausgeführt wird und so die Extension initialisiert und seine Komponenten registriert.</a:t>
          </a:r>
          <a:endParaRPr lang="de-DE" noProof="0" dirty="0">
            <a:solidFill>
              <a:schemeClr val="bg1">
                <a:lumMod val="65000"/>
              </a:schemeClr>
            </a:solidFill>
          </a:endParaRPr>
        </a:p>
      </dgm:t>
    </dgm:pt>
    <dgm:pt modelId="{96C720A0-FEEF-48D1-8DF6-ABA03C304822}" type="parTrans" cxnId="{E97FF64F-8020-497E-AE7D-2395DDA4560D}">
      <dgm:prSet/>
      <dgm:spPr/>
      <dgm:t>
        <a:bodyPr rtlCol="0"/>
        <a:lstStyle/>
        <a:p>
          <a:pPr rtl="0"/>
          <a:endParaRPr lang="de-DE" noProof="0" dirty="0"/>
        </a:p>
      </dgm:t>
    </dgm:pt>
    <dgm:pt modelId="{B6A59CDE-18AD-4553-B6C5-FF001A8E8510}" type="sibTrans" cxnId="{E97FF64F-8020-497E-AE7D-2395DDA4560D}">
      <dgm:prSet/>
      <dgm:spPr/>
      <dgm:t>
        <a:bodyPr rtlCol="0"/>
        <a:lstStyle/>
        <a:p>
          <a:pPr rtl="0"/>
          <a:endParaRPr lang="de-DE" noProof="0" dirty="0"/>
        </a:p>
      </dgm:t>
    </dgm:pt>
    <dgm:pt modelId="{D71FC021-6A65-44D1-95B9-0E6C89079866}">
      <dgm:prSet phldrT="[Text]"/>
      <dgm:spPr>
        <a:solidFill>
          <a:schemeClr val="accent5"/>
        </a:solidFill>
        <a:ln>
          <a:solidFill>
            <a:schemeClr val="accent5"/>
          </a:solidFill>
        </a:ln>
      </dgm:spPr>
      <dgm:t>
        <a:bodyPr rtlCol="0"/>
        <a:lstStyle/>
        <a:p>
          <a:pPr rtl="0"/>
          <a:r>
            <a:rPr lang="de-DE" noProof="0" dirty="0"/>
            <a:t>Handler</a:t>
          </a:r>
        </a:p>
      </dgm:t>
    </dgm:pt>
    <dgm:pt modelId="{862AAE39-3AAD-40E3-BA20-90187BD73242}" type="parTrans" cxnId="{53239C96-427C-420B-95DC-546F3B30ED65}">
      <dgm:prSet/>
      <dgm:spPr/>
      <dgm:t>
        <a:bodyPr rtlCol="0"/>
        <a:lstStyle/>
        <a:p>
          <a:pPr rtl="0"/>
          <a:endParaRPr lang="de-DE" noProof="0" dirty="0"/>
        </a:p>
      </dgm:t>
    </dgm:pt>
    <dgm:pt modelId="{9B090D9D-470E-46E2-AABB-0368A52481AA}" type="sibTrans" cxnId="{53239C96-427C-420B-95DC-546F3B30ED65}">
      <dgm:prSet/>
      <dgm:spPr/>
      <dgm:t>
        <a:bodyPr rtlCol="0"/>
        <a:lstStyle/>
        <a:p>
          <a:pPr rtl="0"/>
          <a:endParaRPr lang="de-DE" noProof="0" dirty="0"/>
        </a:p>
      </dgm:t>
    </dgm:pt>
    <dgm:pt modelId="{4A6BB192-9983-4F48-BBC5-6E384EED7EC5}">
      <dgm:prSet phldrT="[Text]"/>
      <dgm:spPr/>
      <dgm:t>
        <a:bodyPr rtlCol="0"/>
        <a:lstStyle/>
        <a:p>
          <a:pPr rtl="0"/>
          <a:r>
            <a:rPr lang="de-DE" b="0" i="0" u="none" noProof="0" dirty="0">
              <a:solidFill>
                <a:schemeClr val="bg1">
                  <a:lumMod val="65000"/>
                </a:schemeClr>
              </a:solidFill>
            </a:rPr>
            <a:t>Es können bereitgestellte Trigger genutzt werden, um Befehle oder andere Events, wie z.B. Tastatureingaben mithilfe einer Callback-Funktion zu behandeln.</a:t>
          </a:r>
          <a:endParaRPr lang="de-DE" noProof="0" dirty="0">
            <a:solidFill>
              <a:schemeClr val="bg1">
                <a:lumMod val="65000"/>
              </a:schemeClr>
            </a:solidFill>
          </a:endParaRPr>
        </a:p>
      </dgm:t>
    </dgm:pt>
    <dgm:pt modelId="{230A6E4A-6CED-4DC0-AEFE-6859FE07B658}" type="parTrans" cxnId="{E3115EEA-DE9C-4F06-B8B3-BEB263D5F2B1}">
      <dgm:prSet/>
      <dgm:spPr/>
      <dgm:t>
        <a:bodyPr rtlCol="0"/>
        <a:lstStyle/>
        <a:p>
          <a:pPr rtl="0"/>
          <a:endParaRPr lang="de-DE" noProof="0" dirty="0"/>
        </a:p>
      </dgm:t>
    </dgm:pt>
    <dgm:pt modelId="{0B568EC2-5D2A-4B00-8047-B7832F245B44}" type="sibTrans" cxnId="{E3115EEA-DE9C-4F06-B8B3-BEB263D5F2B1}">
      <dgm:prSet/>
      <dgm:spPr/>
      <dgm:t>
        <a:bodyPr rtlCol="0"/>
        <a:lstStyle/>
        <a:p>
          <a:pPr rtl="0"/>
          <a:endParaRPr lang="de-DE" noProof="0" dirty="0"/>
        </a:p>
      </dgm:t>
    </dgm:pt>
    <dgm:pt modelId="{5EDA317F-AB2E-47DE-BA46-16FA60C3C561}">
      <dgm:prSet phldrT="[Text]"/>
      <dgm:spPr>
        <a:solidFill>
          <a:schemeClr val="accent3"/>
        </a:solidFill>
        <a:ln>
          <a:solidFill>
            <a:schemeClr val="accent3"/>
          </a:solidFill>
        </a:ln>
      </dgm:spPr>
      <dgm:t>
        <a:bodyPr rtlCol="0"/>
        <a:lstStyle/>
        <a:p>
          <a:pPr rtl="0"/>
          <a:r>
            <a:rPr lang="de-DE" noProof="0" dirty="0"/>
            <a:t>Testen</a:t>
          </a:r>
        </a:p>
      </dgm:t>
    </dgm:pt>
    <dgm:pt modelId="{775EBB35-E8CF-4A14-B0A8-45A53D65E711}" type="parTrans" cxnId="{7B8F902E-4BA3-41AA-9991-54805A6B93DE}">
      <dgm:prSet/>
      <dgm:spPr/>
      <dgm:t>
        <a:bodyPr rtlCol="0"/>
        <a:lstStyle/>
        <a:p>
          <a:pPr rtl="0"/>
          <a:endParaRPr lang="de-DE" noProof="0" dirty="0"/>
        </a:p>
      </dgm:t>
    </dgm:pt>
    <dgm:pt modelId="{A75B061E-69EA-487C-8330-1430DA0F139D}" type="sibTrans" cxnId="{7B8F902E-4BA3-41AA-9991-54805A6B93DE}">
      <dgm:prSet/>
      <dgm:spPr/>
      <dgm:t>
        <a:bodyPr rtlCol="0"/>
        <a:lstStyle/>
        <a:p>
          <a:pPr rtl="0"/>
          <a:endParaRPr lang="de-DE" noProof="0" dirty="0"/>
        </a:p>
      </dgm:t>
    </dgm:pt>
    <dgm:pt modelId="{F757DBC8-3670-4122-937A-47DB91C0F3FE}">
      <dgm:prSet phldrT="[Text]"/>
      <dgm:spPr/>
      <dgm:t>
        <a:bodyPr rtlCol="0"/>
        <a:lstStyle/>
        <a:p>
          <a:pPr rtl="0"/>
          <a:r>
            <a:rPr lang="de-DE" b="0" i="0" u="none" noProof="0" dirty="0">
              <a:solidFill>
                <a:schemeClr val="bg1">
                  <a:lumMod val="65000"/>
                </a:schemeClr>
              </a:solidFill>
            </a:rPr>
            <a:t>Mit dem Debugging-Tool lässt sich die Extension an Beispielcode testen (Inspect Editor Tokens and Scopes) und z.B. unterschiedliche Themes ausprobieren.</a:t>
          </a:r>
          <a:endParaRPr lang="de-DE" noProof="0" dirty="0">
            <a:solidFill>
              <a:schemeClr val="bg1">
                <a:lumMod val="65000"/>
              </a:schemeClr>
            </a:solidFill>
          </a:endParaRPr>
        </a:p>
      </dgm:t>
    </dgm:pt>
    <dgm:pt modelId="{8F483F27-8D97-48E5-9210-1B448F1CE277}" type="parTrans" cxnId="{8A3D4B73-3658-4A4C-9DFE-F59E22A79482}">
      <dgm:prSet/>
      <dgm:spPr/>
      <dgm:t>
        <a:bodyPr rtlCol="0"/>
        <a:lstStyle/>
        <a:p>
          <a:pPr rtl="0"/>
          <a:endParaRPr lang="de-DE" noProof="0" dirty="0"/>
        </a:p>
      </dgm:t>
    </dgm:pt>
    <dgm:pt modelId="{A46A41DD-2CA4-4800-8F85-546ABB24ED07}" type="sibTrans" cxnId="{8A3D4B73-3658-4A4C-9DFE-F59E22A79482}">
      <dgm:prSet/>
      <dgm:spPr/>
      <dgm:t>
        <a:bodyPr rtlCol="0"/>
        <a:lstStyle/>
        <a:p>
          <a:pPr rtl="0"/>
          <a:endParaRPr lang="de-DE" noProof="0" dirty="0"/>
        </a:p>
      </dgm:t>
    </dgm:pt>
    <dgm:pt modelId="{7B2FF309-5120-45E2-ACC8-F8FAA9DBDA55}">
      <dgm:prSet phldrT="[Text]"/>
      <dgm:spPr>
        <a:solidFill>
          <a:schemeClr val="accent4"/>
        </a:solidFill>
        <a:ln>
          <a:solidFill>
            <a:schemeClr val="accent4"/>
          </a:solidFill>
        </a:ln>
      </dgm:spPr>
      <dgm:t>
        <a:bodyPr rtlCol="0"/>
        <a:lstStyle/>
        <a:p>
          <a:pPr rtl="0"/>
          <a:r>
            <a:rPr lang="de-DE" noProof="0" dirty="0"/>
            <a:t>Verwenden</a:t>
          </a:r>
        </a:p>
      </dgm:t>
    </dgm:pt>
    <dgm:pt modelId="{2CF5AF8A-5687-489A-9838-EDDBB760D421}" type="parTrans" cxnId="{D35DB9DA-961B-46CD-BB14-44CD766D8CB7}">
      <dgm:prSet/>
      <dgm:spPr/>
      <dgm:t>
        <a:bodyPr rtlCol="0"/>
        <a:lstStyle/>
        <a:p>
          <a:pPr rtl="0"/>
          <a:endParaRPr lang="de-DE" noProof="0" dirty="0"/>
        </a:p>
      </dgm:t>
    </dgm:pt>
    <dgm:pt modelId="{D5CAA101-B828-45D7-965B-F77CD6FBA109}" type="sibTrans" cxnId="{D35DB9DA-961B-46CD-BB14-44CD766D8CB7}">
      <dgm:prSet/>
      <dgm:spPr/>
      <dgm:t>
        <a:bodyPr rtlCol="0"/>
        <a:lstStyle/>
        <a:p>
          <a:pPr rtl="0"/>
          <a:endParaRPr lang="de-DE" noProof="0" dirty="0"/>
        </a:p>
      </dgm:t>
    </dgm:pt>
    <dgm:pt modelId="{EE155DB2-6788-4019-961C-F8B89C275CE8}">
      <dgm:prSet phldrT="[Text]"/>
      <dgm:spPr/>
      <dgm:t>
        <a:bodyPr rtlCol="0"/>
        <a:lstStyle/>
        <a:p>
          <a:pPr rtl="0"/>
          <a:r>
            <a:rPr lang="de-DE" b="0" i="0" u="none" noProof="0" dirty="0">
              <a:solidFill>
                <a:schemeClr val="bg1">
                  <a:lumMod val="65000"/>
                </a:schemeClr>
              </a:solidFill>
            </a:rPr>
            <a:t>Die Extension kann produktiv genutzt werden, indem sie in den .vscode/extensions Ordner verschoben oder eine VSIX-Datei erstellt und in den Marketplace hochgeladen wird.</a:t>
          </a:r>
          <a:endParaRPr lang="de-DE" noProof="0" dirty="0">
            <a:solidFill>
              <a:schemeClr val="bg1">
                <a:lumMod val="65000"/>
              </a:schemeClr>
            </a:solidFill>
          </a:endParaRPr>
        </a:p>
      </dgm:t>
    </dgm:pt>
    <dgm:pt modelId="{8395B9D5-FF39-4045-8569-9C13F11FB1E5}" type="parTrans" cxnId="{E3D274C7-DB39-45B8-B18F-742495FE5026}">
      <dgm:prSet/>
      <dgm:spPr/>
      <dgm:t>
        <a:bodyPr rtlCol="0"/>
        <a:lstStyle/>
        <a:p>
          <a:pPr rtl="0"/>
          <a:endParaRPr lang="de-DE" noProof="0" dirty="0"/>
        </a:p>
      </dgm:t>
    </dgm:pt>
    <dgm:pt modelId="{F94C628D-62C1-4AF5-B102-2A2AA7FD22DE}" type="sibTrans" cxnId="{E3D274C7-DB39-45B8-B18F-742495FE5026}">
      <dgm:prSet/>
      <dgm:spPr/>
      <dgm:t>
        <a:bodyPr rtlCol="0"/>
        <a:lstStyle/>
        <a:p>
          <a:pPr rtl="0"/>
          <a:endParaRPr lang="de-DE" noProof="0" dirty="0"/>
        </a:p>
      </dgm:t>
    </dgm:pt>
    <dgm:pt modelId="{349299C9-846E-4827-813A-349CCCE20782}">
      <dgm:prSet phldrT="[Text]"/>
      <dgm:spPr/>
      <dgm:t>
        <a:bodyPr rtlCol="0"/>
        <a:lstStyle/>
        <a:p>
          <a:pPr rtl="0"/>
          <a:r>
            <a:rPr lang="de-DE" noProof="0" dirty="0">
              <a:solidFill>
                <a:schemeClr val="bg1">
                  <a:lumMod val="65000"/>
                </a:schemeClr>
              </a:solidFill>
            </a:rPr>
            <a:t>Die Extension wird durch ein Manifest in package.json konfiguriert. Hier werden Metadaten wie Name, Version, Abhängigkeiten und unterstützte Dateiendung angegeben.</a:t>
          </a:r>
        </a:p>
      </dgm:t>
    </dgm:pt>
    <dgm:pt modelId="{9D819F52-ACA0-4B08-8256-DF6BD8FA3A0B}" type="sibTrans" cxnId="{0EFA3039-6828-403C-9445-4359BA6645E6}">
      <dgm:prSet/>
      <dgm:spPr/>
      <dgm:t>
        <a:bodyPr rtlCol="0"/>
        <a:lstStyle/>
        <a:p>
          <a:pPr rtl="0"/>
          <a:endParaRPr lang="de-DE" noProof="0" dirty="0"/>
        </a:p>
      </dgm:t>
    </dgm:pt>
    <dgm:pt modelId="{AEA27547-B9ED-4994-BD27-04EC297EF367}" type="parTrans" cxnId="{0EFA3039-6828-403C-9445-4359BA6645E6}">
      <dgm:prSet/>
      <dgm:spPr/>
      <dgm:t>
        <a:bodyPr rtlCol="0"/>
        <a:lstStyle/>
        <a:p>
          <a:pPr rtl="0"/>
          <a:endParaRPr lang="de-DE" noProof="0" dirty="0"/>
        </a:p>
      </dgm:t>
    </dgm:pt>
    <dgm:pt modelId="{594BF422-752C-42F3-A230-3D0E6AE9A886}" type="pres">
      <dgm:prSet presAssocID="{55C0B14E-AEA6-48D3-A387-ED4A3A3BF840}" presName="Name0" presStyleCnt="0">
        <dgm:presLayoutVars>
          <dgm:animLvl val="lvl"/>
          <dgm:resizeHandles val="exact"/>
        </dgm:presLayoutVars>
      </dgm:prSet>
      <dgm:spPr/>
    </dgm:pt>
    <dgm:pt modelId="{F6A1B9E0-4B4A-47A4-A011-67526CEEA770}" type="pres">
      <dgm:prSet presAssocID="{AACEAFD5-63CF-4AFC-B46F-BE086C5D447C}" presName="composite" presStyleCnt="0"/>
      <dgm:spPr/>
    </dgm:pt>
    <dgm:pt modelId="{FA4E6E73-A3C8-4495-927B-8AADA5A74297}" type="pres">
      <dgm:prSet presAssocID="{AACEAFD5-63CF-4AFC-B46F-BE086C5D447C}" presName="L" presStyleLbl="solidFgAcc1" presStyleIdx="0" presStyleCnt="5">
        <dgm:presLayoutVars>
          <dgm:chMax val="0"/>
          <dgm:chPref val="0"/>
        </dgm:presLayoutVars>
      </dgm:prSet>
      <dgm:spPr>
        <a:ln>
          <a:solidFill>
            <a:schemeClr val="accent2"/>
          </a:solidFill>
        </a:ln>
      </dgm:spPr>
    </dgm:pt>
    <dgm:pt modelId="{CA3A6A4E-2D39-41D2-A6B1-B590D0C452D2}" type="pres">
      <dgm:prSet presAssocID="{AACEAFD5-63CF-4AFC-B46F-BE086C5D447C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810D7AA7-A541-4507-BE7F-36CCF210089F}" type="pres">
      <dgm:prSet presAssocID="{AACEAFD5-63CF-4AFC-B46F-BE086C5D447C}" presName="desTx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4F7CDD44-32F1-4759-861F-8DABEBBA8D89}" type="pres">
      <dgm:prSet presAssocID="{AACEAFD5-63CF-4AFC-B46F-BE086C5D447C}" presName="EmptyPlaceHolder" presStyleCnt="0"/>
      <dgm:spPr/>
    </dgm:pt>
    <dgm:pt modelId="{C9A9B9EA-6A1D-4A13-9C7F-C112F25D2888}" type="pres">
      <dgm:prSet presAssocID="{7A8D4B4D-06E9-4958-810D-A6226B6AC588}" presName="space" presStyleCnt="0"/>
      <dgm:spPr/>
    </dgm:pt>
    <dgm:pt modelId="{EC37843F-14A6-4E20-B7AE-2B086A8F5F45}" type="pres">
      <dgm:prSet presAssocID="{D07AD3FD-84FF-467E-9693-752776549C61}" presName="composite" presStyleCnt="0"/>
      <dgm:spPr/>
    </dgm:pt>
    <dgm:pt modelId="{E41E7729-FD3F-426D-804C-45BD60BD762D}" type="pres">
      <dgm:prSet presAssocID="{D07AD3FD-84FF-467E-9693-752776549C61}" presName="L" presStyleLbl="solidFgAcc1" presStyleIdx="1" presStyleCnt="5">
        <dgm:presLayoutVars>
          <dgm:chMax val="0"/>
          <dgm:chPref val="0"/>
        </dgm:presLayoutVars>
      </dgm:prSet>
      <dgm:spPr>
        <a:ln>
          <a:solidFill>
            <a:schemeClr val="accent1"/>
          </a:solidFill>
        </a:ln>
      </dgm:spPr>
    </dgm:pt>
    <dgm:pt modelId="{6C46E586-0364-4C52-98F9-74A7ACD803D1}" type="pres">
      <dgm:prSet presAssocID="{D07AD3FD-84FF-467E-9693-752776549C61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5E07F9E4-149C-4A89-848F-4ABDD305F0C5}" type="pres">
      <dgm:prSet presAssocID="{D07AD3FD-84FF-467E-9693-752776549C61}" presName="desTx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2928FCAD-BE3F-45AC-93A5-FD98F8A50E00}" type="pres">
      <dgm:prSet presAssocID="{D07AD3FD-84FF-467E-9693-752776549C61}" presName="EmptyPlaceHolder" presStyleCnt="0"/>
      <dgm:spPr/>
    </dgm:pt>
    <dgm:pt modelId="{C2DF8D93-19C7-4E07-BCAF-9FAAB62C8CF2}" type="pres">
      <dgm:prSet presAssocID="{A8C9B7A9-BC2A-4753-B7F0-F2E361D95520}" presName="space" presStyleCnt="0"/>
      <dgm:spPr/>
    </dgm:pt>
    <dgm:pt modelId="{86E313B1-36D3-44D7-907E-22A08CB8E9CC}" type="pres">
      <dgm:prSet presAssocID="{D71FC021-6A65-44D1-95B9-0E6C89079866}" presName="composite" presStyleCnt="0"/>
      <dgm:spPr/>
    </dgm:pt>
    <dgm:pt modelId="{473F2067-7126-4D56-A328-5A8CFD3D8D52}" type="pres">
      <dgm:prSet presAssocID="{D71FC021-6A65-44D1-95B9-0E6C89079866}" presName="L" presStyleLbl="solidFgAcc1" presStyleIdx="2" presStyleCnt="5">
        <dgm:presLayoutVars>
          <dgm:chMax val="0"/>
          <dgm:chPref val="0"/>
        </dgm:presLayoutVars>
      </dgm:prSet>
      <dgm:spPr>
        <a:ln>
          <a:solidFill>
            <a:schemeClr val="accent5"/>
          </a:solidFill>
        </a:ln>
      </dgm:spPr>
    </dgm:pt>
    <dgm:pt modelId="{7A0B5EFC-88FB-4ED5-994F-D5F6584C2293}" type="pres">
      <dgm:prSet presAssocID="{D71FC021-6A65-44D1-95B9-0E6C89079866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FD7B29F2-0D66-4B4B-BC8A-82DA23575305}" type="pres">
      <dgm:prSet presAssocID="{D71FC021-6A65-44D1-95B9-0E6C89079866}" presName="desTx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BABAA172-7B81-4C6B-BCF2-4572322515C5}" type="pres">
      <dgm:prSet presAssocID="{D71FC021-6A65-44D1-95B9-0E6C89079866}" presName="EmptyPlaceHolder" presStyleCnt="0"/>
      <dgm:spPr/>
    </dgm:pt>
    <dgm:pt modelId="{0B65942F-B336-42B6-A72B-DA6B6B07B79B}" type="pres">
      <dgm:prSet presAssocID="{9B090D9D-470E-46E2-AABB-0368A52481AA}" presName="space" presStyleCnt="0"/>
      <dgm:spPr/>
    </dgm:pt>
    <dgm:pt modelId="{1D5539F6-8B97-4801-8139-D49EE44FFF3E}" type="pres">
      <dgm:prSet presAssocID="{5EDA317F-AB2E-47DE-BA46-16FA60C3C561}" presName="composite" presStyleCnt="0"/>
      <dgm:spPr/>
    </dgm:pt>
    <dgm:pt modelId="{2377F551-4CF6-4656-B644-60A7FC1B0F64}" type="pres">
      <dgm:prSet presAssocID="{5EDA317F-AB2E-47DE-BA46-16FA60C3C561}" presName="L" presStyleLbl="solidFgAcc1" presStyleIdx="3" presStyleCnt="5">
        <dgm:presLayoutVars>
          <dgm:chMax val="0"/>
          <dgm:chPref val="0"/>
        </dgm:presLayoutVars>
      </dgm:prSet>
      <dgm:spPr>
        <a:ln>
          <a:solidFill>
            <a:schemeClr val="accent3"/>
          </a:solidFill>
        </a:ln>
      </dgm:spPr>
    </dgm:pt>
    <dgm:pt modelId="{69ED255C-64AC-4764-BC2C-7679ECCC9FE9}" type="pres">
      <dgm:prSet presAssocID="{5EDA317F-AB2E-47DE-BA46-16FA60C3C561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1F1B09A6-DA7E-41D1-B8A6-E3B6E775E5C1}" type="pres">
      <dgm:prSet presAssocID="{5EDA317F-AB2E-47DE-BA46-16FA60C3C561}" presName="desTx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89DACDC6-8676-47A4-A430-164754F46172}" type="pres">
      <dgm:prSet presAssocID="{5EDA317F-AB2E-47DE-BA46-16FA60C3C561}" presName="EmptyPlaceHolder" presStyleCnt="0"/>
      <dgm:spPr/>
    </dgm:pt>
    <dgm:pt modelId="{38A6C30B-D5BF-4A1A-A273-D265DC00F2EC}" type="pres">
      <dgm:prSet presAssocID="{A75B061E-69EA-487C-8330-1430DA0F139D}" presName="space" presStyleCnt="0"/>
      <dgm:spPr/>
    </dgm:pt>
    <dgm:pt modelId="{761684DA-3DB5-4618-9A30-6E2731CDFCA3}" type="pres">
      <dgm:prSet presAssocID="{7B2FF309-5120-45E2-ACC8-F8FAA9DBDA55}" presName="composite" presStyleCnt="0"/>
      <dgm:spPr/>
    </dgm:pt>
    <dgm:pt modelId="{E2C584B7-5B6E-4F6E-A7B8-E679FEF7BC4D}" type="pres">
      <dgm:prSet presAssocID="{7B2FF309-5120-45E2-ACC8-F8FAA9DBDA55}" presName="L" presStyleLbl="solidFgAcc1" presStyleIdx="4" presStyleCnt="5">
        <dgm:presLayoutVars>
          <dgm:chMax val="0"/>
          <dgm:chPref val="0"/>
        </dgm:presLayoutVars>
      </dgm:prSet>
      <dgm:spPr>
        <a:ln>
          <a:solidFill>
            <a:schemeClr val="accent4"/>
          </a:solidFill>
        </a:ln>
      </dgm:spPr>
    </dgm:pt>
    <dgm:pt modelId="{B89F8758-DA9D-4018-859A-710084D7ABF3}" type="pres">
      <dgm:prSet presAssocID="{7B2FF309-5120-45E2-ACC8-F8FAA9DBDA55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B73D2BBA-574C-491E-A31C-8B6EA5CC871A}" type="pres">
      <dgm:prSet presAssocID="{7B2FF309-5120-45E2-ACC8-F8FAA9DBDA55}" presName="desTx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DC9D8E0A-674F-4E74-BF10-5C0EF64E638E}" type="pres">
      <dgm:prSet presAssocID="{7B2FF309-5120-45E2-ACC8-F8FAA9DBDA55}" presName="EmptyPlaceHolder" presStyleCnt="0"/>
      <dgm:spPr/>
    </dgm:pt>
  </dgm:ptLst>
  <dgm:cxnLst>
    <dgm:cxn modelId="{A903DE1B-AC8A-4C77-850B-32A9F4D87BCB}" type="presOf" srcId="{5EDA317F-AB2E-47DE-BA46-16FA60C3C561}" destId="{69ED255C-64AC-4764-BC2C-7679ECCC9FE9}" srcOrd="0" destOrd="0" presId="urn:microsoft.com/office/officeart/2016/7/layout/AccentHomeChevronProcess"/>
    <dgm:cxn modelId="{F23BFC27-EEA1-48DD-A68B-3C9BF1AE455D}" type="presOf" srcId="{349299C9-846E-4827-813A-349CCCE20782}" destId="{810D7AA7-A541-4507-BE7F-36CCF210089F}" srcOrd="0" destOrd="0" presId="urn:microsoft.com/office/officeart/2016/7/layout/AccentHomeChevronProcess"/>
    <dgm:cxn modelId="{7B8F902E-4BA3-41AA-9991-54805A6B93DE}" srcId="{55C0B14E-AEA6-48D3-A387-ED4A3A3BF840}" destId="{5EDA317F-AB2E-47DE-BA46-16FA60C3C561}" srcOrd="3" destOrd="0" parTransId="{775EBB35-E8CF-4A14-B0A8-45A53D65E711}" sibTransId="{A75B061E-69EA-487C-8330-1430DA0F139D}"/>
    <dgm:cxn modelId="{0EFA3039-6828-403C-9445-4359BA6645E6}" srcId="{AACEAFD5-63CF-4AFC-B46F-BE086C5D447C}" destId="{349299C9-846E-4827-813A-349CCCE20782}" srcOrd="0" destOrd="0" parTransId="{AEA27547-B9ED-4994-BD27-04EC297EF367}" sibTransId="{9D819F52-ACA0-4B08-8256-DF6BD8FA3A0B}"/>
    <dgm:cxn modelId="{6CDEA839-6538-453E-9113-58ECC65280CB}" type="presOf" srcId="{AACEAFD5-63CF-4AFC-B46F-BE086C5D447C}" destId="{CA3A6A4E-2D39-41D2-A6B1-B590D0C452D2}" srcOrd="0" destOrd="0" presId="urn:microsoft.com/office/officeart/2016/7/layout/AccentHomeChevronProcess"/>
    <dgm:cxn modelId="{F5A7A062-FA53-4976-B49E-235CE658F38A}" type="presOf" srcId="{EE155DB2-6788-4019-961C-F8B89C275CE8}" destId="{B73D2BBA-574C-491E-A31C-8B6EA5CC871A}" srcOrd="0" destOrd="0" presId="urn:microsoft.com/office/officeart/2016/7/layout/AccentHomeChevronProcess"/>
    <dgm:cxn modelId="{55492768-9A5E-4F74-AC7C-959C5C24EFD3}" srcId="{55C0B14E-AEA6-48D3-A387-ED4A3A3BF840}" destId="{D07AD3FD-84FF-467E-9693-752776549C61}" srcOrd="1" destOrd="0" parTransId="{7B691773-F524-4FAD-A272-BDF0B0C4370A}" sibTransId="{A8C9B7A9-BC2A-4753-B7F0-F2E361D95520}"/>
    <dgm:cxn modelId="{E97FF64F-8020-497E-AE7D-2395DDA4560D}" srcId="{D07AD3FD-84FF-467E-9693-752776549C61}" destId="{5D70EFF5-8B31-4A1F-AE44-51E4CF0013EB}" srcOrd="0" destOrd="0" parTransId="{96C720A0-FEEF-48D1-8DF6-ABA03C304822}" sibTransId="{B6A59CDE-18AD-4553-B6C5-FF001A8E8510}"/>
    <dgm:cxn modelId="{8A3D4B73-3658-4A4C-9DFE-F59E22A79482}" srcId="{5EDA317F-AB2E-47DE-BA46-16FA60C3C561}" destId="{F757DBC8-3670-4122-937A-47DB91C0F3FE}" srcOrd="0" destOrd="0" parTransId="{8F483F27-8D97-48E5-9210-1B448F1CE277}" sibTransId="{A46A41DD-2CA4-4800-8F85-546ABB24ED07}"/>
    <dgm:cxn modelId="{00A52954-B4C4-4ECD-B0D0-AE5EF5CDC4E1}" type="presOf" srcId="{7B2FF309-5120-45E2-ACC8-F8FAA9DBDA55}" destId="{B89F8758-DA9D-4018-859A-710084D7ABF3}" srcOrd="0" destOrd="0" presId="urn:microsoft.com/office/officeart/2016/7/layout/AccentHomeChevronProcess"/>
    <dgm:cxn modelId="{219EA357-E48B-4A91-91A7-8282DFF10601}" type="presOf" srcId="{55C0B14E-AEA6-48D3-A387-ED4A3A3BF840}" destId="{594BF422-752C-42F3-A230-3D0E6AE9A886}" srcOrd="0" destOrd="0" presId="urn:microsoft.com/office/officeart/2016/7/layout/AccentHomeChevronProcess"/>
    <dgm:cxn modelId="{D8B51958-63B3-49F6-A150-9B1A638B15CE}" type="presOf" srcId="{F757DBC8-3670-4122-937A-47DB91C0F3FE}" destId="{1F1B09A6-DA7E-41D1-B8A6-E3B6E775E5C1}" srcOrd="0" destOrd="0" presId="urn:microsoft.com/office/officeart/2016/7/layout/AccentHomeChevronProcess"/>
    <dgm:cxn modelId="{61E56288-5A92-4019-989A-398C8EA8A844}" type="presOf" srcId="{4A6BB192-9983-4F48-BBC5-6E384EED7EC5}" destId="{FD7B29F2-0D66-4B4B-BC8A-82DA23575305}" srcOrd="0" destOrd="0" presId="urn:microsoft.com/office/officeart/2016/7/layout/AccentHomeChevronProcess"/>
    <dgm:cxn modelId="{60399491-EC61-4ACD-870E-1A66600F3D26}" type="presOf" srcId="{D71FC021-6A65-44D1-95B9-0E6C89079866}" destId="{7A0B5EFC-88FB-4ED5-994F-D5F6584C2293}" srcOrd="0" destOrd="0" presId="urn:microsoft.com/office/officeart/2016/7/layout/AccentHomeChevronProcess"/>
    <dgm:cxn modelId="{53239C96-427C-420B-95DC-546F3B30ED65}" srcId="{55C0B14E-AEA6-48D3-A387-ED4A3A3BF840}" destId="{D71FC021-6A65-44D1-95B9-0E6C89079866}" srcOrd="2" destOrd="0" parTransId="{862AAE39-3AAD-40E3-BA20-90187BD73242}" sibTransId="{9B090D9D-470E-46E2-AABB-0368A52481AA}"/>
    <dgm:cxn modelId="{2F6485B4-0735-4D01-8060-5A89B7562619}" type="presOf" srcId="{5D70EFF5-8B31-4A1F-AE44-51E4CF0013EB}" destId="{5E07F9E4-149C-4A89-848F-4ABDD305F0C5}" srcOrd="0" destOrd="0" presId="urn:microsoft.com/office/officeart/2016/7/layout/AccentHomeChevronProcess"/>
    <dgm:cxn modelId="{AE101ABC-7EA3-4444-A576-8AB15A371C84}" srcId="{55C0B14E-AEA6-48D3-A387-ED4A3A3BF840}" destId="{AACEAFD5-63CF-4AFC-B46F-BE086C5D447C}" srcOrd="0" destOrd="0" parTransId="{7A0BD8EC-BB4A-4912-A54E-6F39B681264E}" sibTransId="{7A8D4B4D-06E9-4958-810D-A6226B6AC588}"/>
    <dgm:cxn modelId="{665C05C7-3CB0-428C-B457-E59A0AF60DA1}" type="presOf" srcId="{D07AD3FD-84FF-467E-9693-752776549C61}" destId="{6C46E586-0364-4C52-98F9-74A7ACD803D1}" srcOrd="0" destOrd="0" presId="urn:microsoft.com/office/officeart/2016/7/layout/AccentHomeChevronProcess"/>
    <dgm:cxn modelId="{E3D274C7-DB39-45B8-B18F-742495FE5026}" srcId="{7B2FF309-5120-45E2-ACC8-F8FAA9DBDA55}" destId="{EE155DB2-6788-4019-961C-F8B89C275CE8}" srcOrd="0" destOrd="0" parTransId="{8395B9D5-FF39-4045-8569-9C13F11FB1E5}" sibTransId="{F94C628D-62C1-4AF5-B102-2A2AA7FD22DE}"/>
    <dgm:cxn modelId="{D35DB9DA-961B-46CD-BB14-44CD766D8CB7}" srcId="{55C0B14E-AEA6-48D3-A387-ED4A3A3BF840}" destId="{7B2FF309-5120-45E2-ACC8-F8FAA9DBDA55}" srcOrd="4" destOrd="0" parTransId="{2CF5AF8A-5687-489A-9838-EDDBB760D421}" sibTransId="{D5CAA101-B828-45D7-965B-F77CD6FBA109}"/>
    <dgm:cxn modelId="{E3115EEA-DE9C-4F06-B8B3-BEB263D5F2B1}" srcId="{D71FC021-6A65-44D1-95B9-0E6C89079866}" destId="{4A6BB192-9983-4F48-BBC5-6E384EED7EC5}" srcOrd="0" destOrd="0" parTransId="{230A6E4A-6CED-4DC0-AEFE-6859FE07B658}" sibTransId="{0B568EC2-5D2A-4B00-8047-B7832F245B44}"/>
    <dgm:cxn modelId="{C93892E1-28C0-4B75-A464-293C00708672}" type="presParOf" srcId="{594BF422-752C-42F3-A230-3D0E6AE9A886}" destId="{F6A1B9E0-4B4A-47A4-A011-67526CEEA770}" srcOrd="0" destOrd="0" presId="urn:microsoft.com/office/officeart/2016/7/layout/AccentHomeChevronProcess"/>
    <dgm:cxn modelId="{D5413575-9692-46A2-A045-9ED8482318DF}" type="presParOf" srcId="{F6A1B9E0-4B4A-47A4-A011-67526CEEA770}" destId="{FA4E6E73-A3C8-4495-927B-8AADA5A74297}" srcOrd="0" destOrd="0" presId="urn:microsoft.com/office/officeart/2016/7/layout/AccentHomeChevronProcess"/>
    <dgm:cxn modelId="{3303BDD6-668D-45F1-9491-4125E782D67C}" type="presParOf" srcId="{F6A1B9E0-4B4A-47A4-A011-67526CEEA770}" destId="{CA3A6A4E-2D39-41D2-A6B1-B590D0C452D2}" srcOrd="1" destOrd="0" presId="urn:microsoft.com/office/officeart/2016/7/layout/AccentHomeChevronProcess"/>
    <dgm:cxn modelId="{3BAD5A1C-162E-4722-B818-968C4083BECD}" type="presParOf" srcId="{F6A1B9E0-4B4A-47A4-A011-67526CEEA770}" destId="{810D7AA7-A541-4507-BE7F-36CCF210089F}" srcOrd="2" destOrd="0" presId="urn:microsoft.com/office/officeart/2016/7/layout/AccentHomeChevronProcess"/>
    <dgm:cxn modelId="{A3B267C1-BAFC-42F0-A63A-6491CFDC1ED2}" type="presParOf" srcId="{F6A1B9E0-4B4A-47A4-A011-67526CEEA770}" destId="{4F7CDD44-32F1-4759-861F-8DABEBBA8D89}" srcOrd="3" destOrd="0" presId="urn:microsoft.com/office/officeart/2016/7/layout/AccentHomeChevronProcess"/>
    <dgm:cxn modelId="{80CC9289-BA8F-4ED7-A4ED-9FA5EF71D964}" type="presParOf" srcId="{594BF422-752C-42F3-A230-3D0E6AE9A886}" destId="{C9A9B9EA-6A1D-4A13-9C7F-C112F25D2888}" srcOrd="1" destOrd="0" presId="urn:microsoft.com/office/officeart/2016/7/layout/AccentHomeChevronProcess"/>
    <dgm:cxn modelId="{5B7985CA-BC92-461D-A77E-E2320D4992D0}" type="presParOf" srcId="{594BF422-752C-42F3-A230-3D0E6AE9A886}" destId="{EC37843F-14A6-4E20-B7AE-2B086A8F5F45}" srcOrd="2" destOrd="0" presId="urn:microsoft.com/office/officeart/2016/7/layout/AccentHomeChevronProcess"/>
    <dgm:cxn modelId="{1996E4D7-D809-45CA-9DF0-561A93BDAFB1}" type="presParOf" srcId="{EC37843F-14A6-4E20-B7AE-2B086A8F5F45}" destId="{E41E7729-FD3F-426D-804C-45BD60BD762D}" srcOrd="0" destOrd="0" presId="urn:microsoft.com/office/officeart/2016/7/layout/AccentHomeChevronProcess"/>
    <dgm:cxn modelId="{16E53752-1AB8-4CD2-BFD6-85C0CDA26E1B}" type="presParOf" srcId="{EC37843F-14A6-4E20-B7AE-2B086A8F5F45}" destId="{6C46E586-0364-4C52-98F9-74A7ACD803D1}" srcOrd="1" destOrd="0" presId="urn:microsoft.com/office/officeart/2016/7/layout/AccentHomeChevronProcess"/>
    <dgm:cxn modelId="{FAC2F23D-E510-4342-91C3-FCAB11B207C0}" type="presParOf" srcId="{EC37843F-14A6-4E20-B7AE-2B086A8F5F45}" destId="{5E07F9E4-149C-4A89-848F-4ABDD305F0C5}" srcOrd="2" destOrd="0" presId="urn:microsoft.com/office/officeart/2016/7/layout/AccentHomeChevronProcess"/>
    <dgm:cxn modelId="{3843A525-0A63-4743-B0E8-0F795D54B4E4}" type="presParOf" srcId="{EC37843F-14A6-4E20-B7AE-2B086A8F5F45}" destId="{2928FCAD-BE3F-45AC-93A5-FD98F8A50E00}" srcOrd="3" destOrd="0" presId="urn:microsoft.com/office/officeart/2016/7/layout/AccentHomeChevronProcess"/>
    <dgm:cxn modelId="{D179D84E-BE2C-46EF-8594-412D3A7F9213}" type="presParOf" srcId="{594BF422-752C-42F3-A230-3D0E6AE9A886}" destId="{C2DF8D93-19C7-4E07-BCAF-9FAAB62C8CF2}" srcOrd="3" destOrd="0" presId="urn:microsoft.com/office/officeart/2016/7/layout/AccentHomeChevronProcess"/>
    <dgm:cxn modelId="{D8554B98-FAA7-4800-BB76-916BA7A2B10E}" type="presParOf" srcId="{594BF422-752C-42F3-A230-3D0E6AE9A886}" destId="{86E313B1-36D3-44D7-907E-22A08CB8E9CC}" srcOrd="4" destOrd="0" presId="urn:microsoft.com/office/officeart/2016/7/layout/AccentHomeChevronProcess"/>
    <dgm:cxn modelId="{19D10FBF-8E65-4EB5-9B54-54A271982B0D}" type="presParOf" srcId="{86E313B1-36D3-44D7-907E-22A08CB8E9CC}" destId="{473F2067-7126-4D56-A328-5A8CFD3D8D52}" srcOrd="0" destOrd="0" presId="urn:microsoft.com/office/officeart/2016/7/layout/AccentHomeChevronProcess"/>
    <dgm:cxn modelId="{11A73768-8587-4E2B-BDDA-6254211FDF2D}" type="presParOf" srcId="{86E313B1-36D3-44D7-907E-22A08CB8E9CC}" destId="{7A0B5EFC-88FB-4ED5-994F-D5F6584C2293}" srcOrd="1" destOrd="0" presId="urn:microsoft.com/office/officeart/2016/7/layout/AccentHomeChevronProcess"/>
    <dgm:cxn modelId="{522D3FED-6E8C-40DF-8BA8-A80510ACC48F}" type="presParOf" srcId="{86E313B1-36D3-44D7-907E-22A08CB8E9CC}" destId="{FD7B29F2-0D66-4B4B-BC8A-82DA23575305}" srcOrd="2" destOrd="0" presId="urn:microsoft.com/office/officeart/2016/7/layout/AccentHomeChevronProcess"/>
    <dgm:cxn modelId="{8075A955-4651-4DD2-B114-EB147BF378DF}" type="presParOf" srcId="{86E313B1-36D3-44D7-907E-22A08CB8E9CC}" destId="{BABAA172-7B81-4C6B-BCF2-4572322515C5}" srcOrd="3" destOrd="0" presId="urn:microsoft.com/office/officeart/2016/7/layout/AccentHomeChevronProcess"/>
    <dgm:cxn modelId="{505D5263-214F-48F5-9678-AA87C7C04F54}" type="presParOf" srcId="{594BF422-752C-42F3-A230-3D0E6AE9A886}" destId="{0B65942F-B336-42B6-A72B-DA6B6B07B79B}" srcOrd="5" destOrd="0" presId="urn:microsoft.com/office/officeart/2016/7/layout/AccentHomeChevronProcess"/>
    <dgm:cxn modelId="{F0861DFD-F2E8-400C-9B5C-4AA4849B2BE4}" type="presParOf" srcId="{594BF422-752C-42F3-A230-3D0E6AE9A886}" destId="{1D5539F6-8B97-4801-8139-D49EE44FFF3E}" srcOrd="6" destOrd="0" presId="urn:microsoft.com/office/officeart/2016/7/layout/AccentHomeChevronProcess"/>
    <dgm:cxn modelId="{D22CB840-CF4F-404F-97C0-0629311A5E51}" type="presParOf" srcId="{1D5539F6-8B97-4801-8139-D49EE44FFF3E}" destId="{2377F551-4CF6-4656-B644-60A7FC1B0F64}" srcOrd="0" destOrd="0" presId="urn:microsoft.com/office/officeart/2016/7/layout/AccentHomeChevronProcess"/>
    <dgm:cxn modelId="{6FFE5C0B-250C-4EEB-9BDD-E47B6B414225}" type="presParOf" srcId="{1D5539F6-8B97-4801-8139-D49EE44FFF3E}" destId="{69ED255C-64AC-4764-BC2C-7679ECCC9FE9}" srcOrd="1" destOrd="0" presId="urn:microsoft.com/office/officeart/2016/7/layout/AccentHomeChevronProcess"/>
    <dgm:cxn modelId="{EB2B0AEE-0679-4C51-B5D9-13C0989C2DC6}" type="presParOf" srcId="{1D5539F6-8B97-4801-8139-D49EE44FFF3E}" destId="{1F1B09A6-DA7E-41D1-B8A6-E3B6E775E5C1}" srcOrd="2" destOrd="0" presId="urn:microsoft.com/office/officeart/2016/7/layout/AccentHomeChevronProcess"/>
    <dgm:cxn modelId="{21A6189F-60BA-4472-B858-99323388D0B0}" type="presParOf" srcId="{1D5539F6-8B97-4801-8139-D49EE44FFF3E}" destId="{89DACDC6-8676-47A4-A430-164754F46172}" srcOrd="3" destOrd="0" presId="urn:microsoft.com/office/officeart/2016/7/layout/AccentHomeChevronProcess"/>
    <dgm:cxn modelId="{7D7FFE7B-0A37-4D36-9728-C99051BA3C40}" type="presParOf" srcId="{594BF422-752C-42F3-A230-3D0E6AE9A886}" destId="{38A6C30B-D5BF-4A1A-A273-D265DC00F2EC}" srcOrd="7" destOrd="0" presId="urn:microsoft.com/office/officeart/2016/7/layout/AccentHomeChevronProcess"/>
    <dgm:cxn modelId="{626D4800-17BB-462C-BE7D-935B963B6EC7}" type="presParOf" srcId="{594BF422-752C-42F3-A230-3D0E6AE9A886}" destId="{761684DA-3DB5-4618-9A30-6E2731CDFCA3}" srcOrd="8" destOrd="0" presId="urn:microsoft.com/office/officeart/2016/7/layout/AccentHomeChevronProcess"/>
    <dgm:cxn modelId="{2B2ED8B7-5577-4410-8D8A-61A1D71B9F15}" type="presParOf" srcId="{761684DA-3DB5-4618-9A30-6E2731CDFCA3}" destId="{E2C584B7-5B6E-4F6E-A7B8-E679FEF7BC4D}" srcOrd="0" destOrd="0" presId="urn:microsoft.com/office/officeart/2016/7/layout/AccentHomeChevronProcess"/>
    <dgm:cxn modelId="{CFB7BBCC-4189-422A-9163-265E17C16D21}" type="presParOf" srcId="{761684DA-3DB5-4618-9A30-6E2731CDFCA3}" destId="{B89F8758-DA9D-4018-859A-710084D7ABF3}" srcOrd="1" destOrd="0" presId="urn:microsoft.com/office/officeart/2016/7/layout/AccentHomeChevronProcess"/>
    <dgm:cxn modelId="{72C8C8DD-71B0-4E2B-BE4F-7AF4AF3DD218}" type="presParOf" srcId="{761684DA-3DB5-4618-9A30-6E2731CDFCA3}" destId="{B73D2BBA-574C-491E-A31C-8B6EA5CC871A}" srcOrd="2" destOrd="0" presId="urn:microsoft.com/office/officeart/2016/7/layout/AccentHomeChevronProcess"/>
    <dgm:cxn modelId="{34912DD7-C0FC-4C18-ABAB-DA8DF69C4254}" type="presParOf" srcId="{761684DA-3DB5-4618-9A30-6E2731CDFCA3}" destId="{DC9D8E0A-674F-4E74-BF10-5C0EF64E638E}" srcOrd="3" destOrd="0" presId="urn:microsoft.com/office/officeart/2016/7/layout/AccentHomeChevro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4E6E73-A3C8-4495-927B-8AADA5A74297}">
      <dsp:nvSpPr>
        <dsp:cNvPr id="0" name=""/>
        <dsp:cNvSpPr/>
      </dsp:nvSpPr>
      <dsp:spPr>
        <a:xfrm rot="5400000">
          <a:off x="-1109250" y="2176992"/>
          <a:ext cx="2397799" cy="17519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3A6A4E-2D39-41D2-A6B1-B590D0C452D2}">
      <dsp:nvSpPr>
        <dsp:cNvPr id="0" name=""/>
        <dsp:cNvSpPr/>
      </dsp:nvSpPr>
      <dsp:spPr>
        <a:xfrm>
          <a:off x="2053" y="3463488"/>
          <a:ext cx="2189894" cy="799266"/>
        </a:xfrm>
        <a:prstGeom prst="homePlate">
          <a:avLst>
            <a:gd name="adj" fmla="val 25000"/>
          </a:avLst>
        </a:prstGeom>
        <a:solidFill>
          <a:schemeClr val="accent2"/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254000" rIns="127000" bIns="2540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noProof="0" dirty="0"/>
            <a:t>Vorbereitung</a:t>
          </a:r>
        </a:p>
      </dsp:txBody>
      <dsp:txXfrm>
        <a:off x="2053" y="3463488"/>
        <a:ext cx="2089986" cy="799266"/>
      </dsp:txXfrm>
    </dsp:sp>
    <dsp:sp modelId="{810D7AA7-A541-4507-BE7F-36CCF210089F}">
      <dsp:nvSpPr>
        <dsp:cNvPr id="0" name=""/>
        <dsp:cNvSpPr/>
      </dsp:nvSpPr>
      <dsp:spPr>
        <a:xfrm>
          <a:off x="177245" y="1170803"/>
          <a:ext cx="1778194" cy="17879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noProof="0" dirty="0">
              <a:solidFill>
                <a:schemeClr val="bg1">
                  <a:lumMod val="65000"/>
                </a:schemeClr>
              </a:solidFill>
            </a:rPr>
            <a:t>Die Extension wird durch ein Manifest in package.json konfiguriert. Hier werden Metadaten wie Name, Version, Abhängigkeiten und unterstützte Dateiendung angegeben.</a:t>
          </a:r>
        </a:p>
      </dsp:txBody>
      <dsp:txXfrm>
        <a:off x="177245" y="1170803"/>
        <a:ext cx="1778194" cy="1787936"/>
      </dsp:txXfrm>
    </dsp:sp>
    <dsp:sp modelId="{E41E7729-FD3F-426D-804C-45BD60BD762D}">
      <dsp:nvSpPr>
        <dsp:cNvPr id="0" name=""/>
        <dsp:cNvSpPr/>
      </dsp:nvSpPr>
      <dsp:spPr>
        <a:xfrm rot="5400000">
          <a:off x="971149" y="2176992"/>
          <a:ext cx="2397799" cy="17519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46E586-0364-4C52-98F9-74A7ACD803D1}">
      <dsp:nvSpPr>
        <dsp:cNvPr id="0" name=""/>
        <dsp:cNvSpPr/>
      </dsp:nvSpPr>
      <dsp:spPr>
        <a:xfrm>
          <a:off x="2082453" y="3463488"/>
          <a:ext cx="2189894" cy="799266"/>
        </a:xfrm>
        <a:prstGeom prst="chevron">
          <a:avLst>
            <a:gd name="adj" fmla="val 25000"/>
          </a:avLst>
        </a:prstGeom>
        <a:solidFill>
          <a:schemeClr val="accen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254000" rIns="127000" bIns="2540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noProof="0" dirty="0"/>
            <a:t>Setup</a:t>
          </a:r>
        </a:p>
      </dsp:txBody>
      <dsp:txXfrm>
        <a:off x="2282270" y="3463488"/>
        <a:ext cx="1790261" cy="799266"/>
      </dsp:txXfrm>
    </dsp:sp>
    <dsp:sp modelId="{5E07F9E4-149C-4A89-848F-4ABDD305F0C5}">
      <dsp:nvSpPr>
        <dsp:cNvPr id="0" name=""/>
        <dsp:cNvSpPr/>
      </dsp:nvSpPr>
      <dsp:spPr>
        <a:xfrm>
          <a:off x="2257644" y="1170803"/>
          <a:ext cx="1778194" cy="17879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0" i="0" u="none" kern="1200" noProof="0" dirty="0">
              <a:solidFill>
                <a:schemeClr val="bg1">
                  <a:lumMod val="65000"/>
                </a:schemeClr>
              </a:solidFill>
            </a:rPr>
            <a:t>Definition einer Aktivierungsfunktion, die beim Öffnen einer Datei mit der festgelegten Endung ausgeführt wird und so die Extension initialisiert und seine Komponenten registriert.</a:t>
          </a:r>
          <a:endParaRPr lang="de-DE" sz="1200" kern="1200" noProof="0" dirty="0">
            <a:solidFill>
              <a:schemeClr val="bg1">
                <a:lumMod val="65000"/>
              </a:schemeClr>
            </a:solidFill>
          </a:endParaRPr>
        </a:p>
      </dsp:txBody>
      <dsp:txXfrm>
        <a:off x="2257644" y="1170803"/>
        <a:ext cx="1778194" cy="1787936"/>
      </dsp:txXfrm>
    </dsp:sp>
    <dsp:sp modelId="{473F2067-7126-4D56-A328-5A8CFD3D8D52}">
      <dsp:nvSpPr>
        <dsp:cNvPr id="0" name=""/>
        <dsp:cNvSpPr/>
      </dsp:nvSpPr>
      <dsp:spPr>
        <a:xfrm rot="5400000">
          <a:off x="3051548" y="2176992"/>
          <a:ext cx="2397799" cy="17519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0B5EFC-88FB-4ED5-994F-D5F6584C2293}">
      <dsp:nvSpPr>
        <dsp:cNvPr id="0" name=""/>
        <dsp:cNvSpPr/>
      </dsp:nvSpPr>
      <dsp:spPr>
        <a:xfrm>
          <a:off x="4162852" y="3463488"/>
          <a:ext cx="2189894" cy="799266"/>
        </a:xfrm>
        <a:prstGeom prst="chevron">
          <a:avLst>
            <a:gd name="adj" fmla="val 25000"/>
          </a:avLst>
        </a:prstGeom>
        <a:solidFill>
          <a:schemeClr val="accent5"/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254000" rIns="127000" bIns="2540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noProof="0" dirty="0"/>
            <a:t>Handler</a:t>
          </a:r>
        </a:p>
      </dsp:txBody>
      <dsp:txXfrm>
        <a:off x="4362669" y="3463488"/>
        <a:ext cx="1790261" cy="799266"/>
      </dsp:txXfrm>
    </dsp:sp>
    <dsp:sp modelId="{FD7B29F2-0D66-4B4B-BC8A-82DA23575305}">
      <dsp:nvSpPr>
        <dsp:cNvPr id="0" name=""/>
        <dsp:cNvSpPr/>
      </dsp:nvSpPr>
      <dsp:spPr>
        <a:xfrm>
          <a:off x="4338044" y="1170803"/>
          <a:ext cx="1778194" cy="17879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0" i="0" u="none" kern="1200" noProof="0" dirty="0">
              <a:solidFill>
                <a:schemeClr val="bg1">
                  <a:lumMod val="65000"/>
                </a:schemeClr>
              </a:solidFill>
            </a:rPr>
            <a:t>Es können bereitgestellte Trigger genutzt werden, um Befehle oder andere Events, wie z.B. Tastatureingaben mithilfe einer Callback-Funktion zu behandeln.</a:t>
          </a:r>
          <a:endParaRPr lang="de-DE" sz="1200" kern="1200" noProof="0" dirty="0">
            <a:solidFill>
              <a:schemeClr val="bg1">
                <a:lumMod val="65000"/>
              </a:schemeClr>
            </a:solidFill>
          </a:endParaRPr>
        </a:p>
      </dsp:txBody>
      <dsp:txXfrm>
        <a:off x="4338044" y="1170803"/>
        <a:ext cx="1778194" cy="1787936"/>
      </dsp:txXfrm>
    </dsp:sp>
    <dsp:sp modelId="{2377F551-4CF6-4656-B644-60A7FC1B0F64}">
      <dsp:nvSpPr>
        <dsp:cNvPr id="0" name=""/>
        <dsp:cNvSpPr/>
      </dsp:nvSpPr>
      <dsp:spPr>
        <a:xfrm rot="5400000">
          <a:off x="5131948" y="2176992"/>
          <a:ext cx="2397799" cy="17519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ED255C-64AC-4764-BC2C-7679ECCC9FE9}">
      <dsp:nvSpPr>
        <dsp:cNvPr id="0" name=""/>
        <dsp:cNvSpPr/>
      </dsp:nvSpPr>
      <dsp:spPr>
        <a:xfrm>
          <a:off x="6243252" y="3463488"/>
          <a:ext cx="2189894" cy="799266"/>
        </a:xfrm>
        <a:prstGeom prst="chevron">
          <a:avLst>
            <a:gd name="adj" fmla="val 25000"/>
          </a:avLst>
        </a:prstGeom>
        <a:solidFill>
          <a:schemeClr val="accent3"/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254000" rIns="127000" bIns="2540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noProof="0" dirty="0"/>
            <a:t>Testen</a:t>
          </a:r>
        </a:p>
      </dsp:txBody>
      <dsp:txXfrm>
        <a:off x="6443069" y="3463488"/>
        <a:ext cx="1790261" cy="799266"/>
      </dsp:txXfrm>
    </dsp:sp>
    <dsp:sp modelId="{1F1B09A6-DA7E-41D1-B8A6-E3B6E775E5C1}">
      <dsp:nvSpPr>
        <dsp:cNvPr id="0" name=""/>
        <dsp:cNvSpPr/>
      </dsp:nvSpPr>
      <dsp:spPr>
        <a:xfrm>
          <a:off x="6418443" y="1170803"/>
          <a:ext cx="1778194" cy="17879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0" i="0" u="none" kern="1200" noProof="0" dirty="0">
              <a:solidFill>
                <a:schemeClr val="bg1">
                  <a:lumMod val="65000"/>
                </a:schemeClr>
              </a:solidFill>
            </a:rPr>
            <a:t>Mit dem Debugging-Tool lässt sich die Extension an Beispielcode testen (Inspect Editor Tokens and Scopes) und z.B. unterschiedliche Themes ausprobieren.</a:t>
          </a:r>
          <a:endParaRPr lang="de-DE" sz="1200" kern="1200" noProof="0" dirty="0">
            <a:solidFill>
              <a:schemeClr val="bg1">
                <a:lumMod val="65000"/>
              </a:schemeClr>
            </a:solidFill>
          </a:endParaRPr>
        </a:p>
      </dsp:txBody>
      <dsp:txXfrm>
        <a:off x="6418443" y="1170803"/>
        <a:ext cx="1778194" cy="1787936"/>
      </dsp:txXfrm>
    </dsp:sp>
    <dsp:sp modelId="{E2C584B7-5B6E-4F6E-A7B8-E679FEF7BC4D}">
      <dsp:nvSpPr>
        <dsp:cNvPr id="0" name=""/>
        <dsp:cNvSpPr/>
      </dsp:nvSpPr>
      <dsp:spPr>
        <a:xfrm rot="5400000">
          <a:off x="7212347" y="2176992"/>
          <a:ext cx="2397799" cy="17519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9F8758-DA9D-4018-859A-710084D7ABF3}">
      <dsp:nvSpPr>
        <dsp:cNvPr id="0" name=""/>
        <dsp:cNvSpPr/>
      </dsp:nvSpPr>
      <dsp:spPr>
        <a:xfrm>
          <a:off x="8323651" y="3463488"/>
          <a:ext cx="2189894" cy="799266"/>
        </a:xfrm>
        <a:prstGeom prst="chevron">
          <a:avLst>
            <a:gd name="adj" fmla="val 25000"/>
          </a:avLst>
        </a:prstGeom>
        <a:solidFill>
          <a:schemeClr val="accent4"/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254000" rIns="127000" bIns="2540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noProof="0" dirty="0"/>
            <a:t>Verwenden</a:t>
          </a:r>
        </a:p>
      </dsp:txBody>
      <dsp:txXfrm>
        <a:off x="8523468" y="3463488"/>
        <a:ext cx="1790261" cy="799266"/>
      </dsp:txXfrm>
    </dsp:sp>
    <dsp:sp modelId="{B73D2BBA-574C-491E-A31C-8B6EA5CC871A}">
      <dsp:nvSpPr>
        <dsp:cNvPr id="0" name=""/>
        <dsp:cNvSpPr/>
      </dsp:nvSpPr>
      <dsp:spPr>
        <a:xfrm>
          <a:off x="8498843" y="1170803"/>
          <a:ext cx="1778194" cy="17879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0" i="0" u="none" kern="1200" noProof="0" dirty="0">
              <a:solidFill>
                <a:schemeClr val="bg1">
                  <a:lumMod val="65000"/>
                </a:schemeClr>
              </a:solidFill>
            </a:rPr>
            <a:t>Die Extension kann produktiv genutzt werden, indem sie in den .vscode/extensions Ordner verschoben oder eine VSIX-Datei erstellt und in den Marketplace hochgeladen wird.</a:t>
          </a:r>
          <a:endParaRPr lang="de-DE" sz="1200" kern="1200" noProof="0" dirty="0">
            <a:solidFill>
              <a:schemeClr val="bg1">
                <a:lumMod val="65000"/>
              </a:schemeClr>
            </a:solidFill>
          </a:endParaRPr>
        </a:p>
      </dsp:txBody>
      <dsp:txXfrm>
        <a:off x="8498843" y="1170803"/>
        <a:ext cx="1778194" cy="17879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AccentHomeChevronProcess">
  <dgm:title val="Akzentuierte Startseite – Winkelprozess"/>
  <dgm:desc val="Hiermit können Sie einen Verlauf, eine Zeitachse, aufeinanderfolgende Schritte – etwa in einer Aufgabe, einem Prozess oder einem Workflow – darstellen oder eine Bewegung bzw. Richtung hervorheben. Text der Ebene 1 wird in Winkelform angezeigt (ausgenommen die erste Form, bei der es sich um eine Startseitenform handelt), während Text der Ebene 2 unter den unsichtbaren Rechteckformen aufscheint."/>
  <dgm:catLst>
    <dgm:cat type="process" pri="500"/>
    <dgm:cat type="timeline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contrsBasedOnsibTransCount">
      <dgm:if name="oneSibTrans" axis="ch" ptType="sibTrans" func="cnt" op="equ" val="1">
        <dgm:constrLst>
          <dgm:constr type="h" for="ch" forName="composite" refType="h" fact="0.6"/>
          <dgm:constr type="w" for="ch" forName="composite" refType="w"/>
          <dgm:constr type="primFontSz" for="des" forName="parTx" val="20"/>
          <dgm:constr type="primFontSz" for="des" forName="desTx" refType="primFontSz" refFor="des" refForName="parTx" op="lte"/>
          <dgm:constr type="primFontSz" for="des" forName="parTx" op="equ"/>
          <dgm:constr type="primFontSz" for="des" forName="desTx" op="equ"/>
          <dgm:constr type="w" for="ch" forName="space" refType="w" refFor="ch" refForName="composite" fact="-0.02"/>
          <dgm:constr type="w" for="ch" ptType="sibTrans" op="equ"/>
        </dgm:constrLst>
      </dgm:if>
      <dgm:else name="moreThanOneSibTrans">
        <dgm:choose name="contrsForMoreThanOneSibTrans">
          <dgm:if name="twoSibTrans" axis="ch" ptType="sibTrans" func="cnt" op="equ" val="2">
            <dgm:constrLst>
              <dgm:constr type="h" for="ch" forName="composite" refType="h" fact="0.6"/>
              <dgm:constr type="w" for="ch" forName="composite" refType="w"/>
              <dgm:constr type="primFontSz" for="des" forName="parTx" val="20"/>
              <dgm:constr type="primFontSz" for="des" forName="desTx" refType="primFontSz" refFor="des" refForName="parTx" op="lte"/>
              <dgm:constr type="primFontSz" for="des" forName="parTx" op="equ"/>
              <dgm:constr type="primFontSz" for="des" forName="desTx" op="equ"/>
              <dgm:constr type="w" for="ch" forName="space" refType="w" refFor="ch" refForName="composite" fact="-0.03"/>
              <dgm:constr type="w" for="ch" ptType="sibTrans" op="equ"/>
            </dgm:constrLst>
          </dgm:if>
          <dgm:else name="moreThanTwoSibTrans">
            <dgm:choose name="contrsForMoreThanTwoSibTrans">
              <dgm:if name="threeSibTrans" axis="ch" ptType="sibTrans" func="cnt" op="equ" val="3">
                <dgm:constrLst>
                  <dgm:constr type="h" for="ch" forName="composite" refType="h" fact="0.6"/>
                  <dgm:constr type="w" for="ch" forName="composite" refType="w"/>
                  <dgm:constr type="primFontSz" for="des" forName="parTx" val="20"/>
                  <dgm:constr type="primFontSz" for="des" forName="desTx" refType="primFontSz" refFor="des" refForName="parTx" op="lte"/>
                  <dgm:constr type="primFontSz" for="des" forName="parTx" op="equ"/>
                  <dgm:constr type="primFontSz" for="des" forName="desTx" op="equ"/>
                  <dgm:constr type="w" for="ch" forName="space" refType="w" refFor="ch" refForName="composite" fact="-0.04"/>
                  <dgm:constr type="w" for="ch" ptType="sibTrans" op="equ"/>
                </dgm:constrLst>
              </dgm:if>
              <dgm:else name="moreThanThreeSibTrans">
                <dgm:choose name="contrsForMoreThanThreeSibTrans">
                  <dgm:if name="fourToSixSibTrans" axis="ch" ptType="sibTrans" func="cnt" op="lte" val="6">
                    <dgm:constrLst>
                      <dgm:constr type="h" for="ch" forName="composite" refType="h" fact="0.6"/>
                      <dgm:constr type="w" for="ch" forName="composite" refType="w"/>
                      <dgm:constr type="primFontSz" for="des" forName="parTx" val="20"/>
                      <dgm:constr type="primFontSz" for="des" forName="desTx" refType="primFontSz" refFor="des" refForName="parTx" op="lte"/>
                      <dgm:constr type="primFontSz" for="des" forName="parTx" op="equ"/>
                      <dgm:constr type="primFontSz" for="des" forName="desTx" op="equ"/>
                      <dgm:constr type="w" for="ch" forName="space" refType="w" refFor="ch" refForName="composite" fact="-0.05"/>
                      <dgm:constr type="w" for="ch" ptType="sibTrans" op="equ"/>
                    </dgm:constrLst>
                  </dgm:if>
                  <dgm:else name="moreThanSixSibTrans">
                    <dgm:choose name="contrsForMoreThanSixSibTrans">
                      <dgm:if name="sevenToEightSibTrans" axis="ch" ptType="sibTrans" func="cnt" op="lte" val="8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7"/>
                          <dgm:constr type="w" for="ch" ptType="sibTrans" op="equ"/>
                        </dgm:constrLst>
                      </dgm:if>
                      <dgm:else name="moreThanEightSibTrans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9"/>
                          <dgm:constr type="w" for="ch" ptType="sibTrans" op="equ"/>
                        </dgm:constrLst>
                      </dgm:else>
                    </dgm:choose>
                  </dgm:else>
                </dgm:choose>
              </dgm:else>
            </dgm:choose>
          </dgm:else>
        </dgm:choose>
      </dgm:else>
    </dgm:choose>
    <dgm:ruleLst/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LayoutLTRorRTL">
          <dgm:if name="LayoutLTR" func="var" arg="dir" op="equ" val="norm">
            <dgm:constrLst>
              <dgm:constr type="w" for="ch" forName="L" refType="w" fact="0.08"/>
              <dgm:constr type="h" for="ch" forName="L" refType="h" fact="0.75"/>
              <dgm:constr type="l" for="ch" forName="L"/>
              <dgm:constr type="l" for="ch" forName="parTx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l" for="ch" forName="desTx" refType="r" refFor="ch" refForName="L"/>
              <dgm:constr type="w" for="ch" forName="desTx" refType="w" fact="0.812"/>
              <dgm:constr type="w" for="ch" forName="EmptyPlaceHolder" refType="w" fact="0.82"/>
              <dgm:constr type="l" for="ch" forName="EmptyPlaceHolder" refType="r" refFor="ch" refForName="L"/>
              <dgm:constr type="b" for="ch" forName="EmptyPlaceHolder" refType="b" refFor="ch" refForName="L"/>
              <dgm:constr type="h" for="ch" forName="EmptyPlaceHolder" refType="t" refFor="ch" refForName="desTx"/>
            </dgm:constrLst>
          </dgm:if>
          <dgm:else name="LayoutRTL">
            <dgm:constrLst>
              <dgm:constr type="w" for="ch" forName="L" refType="w" fact="0.08"/>
              <dgm:constr type="h" for="ch" forName="L" refType="h" fact="0.75"/>
              <dgm:constr type="r" for="ch" forName="L" refType="w"/>
              <dgm:constr type="r" for="ch" forName="parTx" refType="w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r" for="ch" forName="desTx" refType="l" refFor="ch" refForName="L"/>
              <dgm:constr type="w" for="ch" forName="desTx" refType="w" fact="0.812"/>
              <dgm:constr type="w" for="ch" forName="EmptyPlaceHolder" refType="w" fact="0.82"/>
              <dgm:constr type="h" for="ch" forName="EmptyPlaceHolder" refType="w" refFor="ch" refForName="L" fact="0.6"/>
              <dgm:constr type="b" for="ch" forName="EmptyPlaceHolder" refType="b" refFor="ch" refForName="L"/>
            </dgm:constrLst>
          </dgm:else>
        </dgm:choose>
        <dgm:layoutNode name="L" styleLbl="solidFgAcc1" moveWith="parTx">
          <dgm:varLst>
            <dgm:chMax val="0"/>
            <dgm:chPref val="0"/>
          </dgm:varLst>
          <dgm:alg type="sp"/>
          <dgm:choose name="Name310">
            <dgm:if name="Name311" func="var" arg="dir" op="equ" val="norm">
              <dgm:shape xmlns:r="http://schemas.openxmlformats.org/officeDocument/2006/relationships" rot="90" type="corner" r:blip="">
                <dgm:adjLst>
                  <dgm:adj idx="1" val="0.01"/>
                  <dgm:adj idx="2" val="0.01"/>
                </dgm:adjLst>
              </dgm:shape>
            </dgm:if>
            <dgm:else name="Name312">
              <dgm:shape xmlns:r="http://schemas.openxmlformats.org/officeDocument/2006/relationships" rot="180" type="corner" r:blip="">
                <dgm:adjLst>
                  <dgm:adj idx="1" val="0.01"/>
                  <dgm:adj idx="2" val="0.01"/>
                </dgm:adjLst>
              </dgm:shape>
            </dgm:else>
          </dgm:choose>
          <dgm:presOf/>
          <dgm:constrLst/>
          <dgm:ruleLst/>
        </dgm:layoutNode>
        <dgm:layoutNode name="parTx" styleLbl="alignNode1">
          <dgm:varLst>
            <dgm:chMax val="0"/>
            <dgm:chPref val="0"/>
            <dgm:bulletEnabled val="1"/>
          </dgm:varLst>
          <dgm:alg type="tx">
            <dgm:param type="txAnchorVert" val="mid"/>
            <dgm:param type="parTxLTRAlign" val="ctr"/>
            <dgm:param type="parTxRTLAlign" val="ctr"/>
          </dgm:alg>
          <dgm:choose name="MakeFirstNodeHomePlate">
            <dgm:if name="IfFirstNode" axis="self" ptType="node" func="pos" op="equ" val="1">
              <dgm:choose name="Name110">
                <dgm:if name="Name111" func="var" arg="dir" op="equ" val="norm">
                  <dgm:shape xmlns:r="http://schemas.openxmlformats.org/officeDocument/2006/relationships" type="homePlate" r:blip="">
                    <dgm:adjLst>
                      <dgm:adj idx="1" val="0.25"/>
                    </dgm:adjLst>
                  </dgm:shape>
                </dgm:if>
                <dgm:else name="Name112">
                  <dgm:shape xmlns:r="http://schemas.openxmlformats.org/officeDocument/2006/relationships" rot="180" type="homePlate" r:blip="">
                    <dgm:adjLst>
                      <dgm:adj idx="1" val="0.25"/>
                    </dgm:adjLst>
                  </dgm:shape>
                </dgm:else>
              </dgm:choose>
            </dgm:if>
            <dgm:else name="MakeRestOfNodesChevrons"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>
                      <dgm:adj idx="1" val="0.25"/>
                    </dgm:adjLst>
                  </dgm:shape>
                </dgm:if>
                <dgm:else name="Name12">
                  <dgm:shape xmlns:r="http://schemas.openxmlformats.org/officeDocument/2006/relationships" rot="180" type="chevron" r:blip="">
                    <dgm:adjLst>
                      <dgm:adj idx="1" val="0.25"/>
                    </dgm:adjLst>
                  </dgm:shape>
                </dgm:else>
              </dgm:choose>
            </dgm:else>
          </dgm:choose>
          <dgm:presOf axis="self" ptType="node"/>
          <dgm:constrLst>
            <dgm:constr type="tMarg" refType="primFontSz"/>
            <dgm:constr type="bMarg" refType="primFontSz"/>
            <dgm:constr type="lMarg" refType="primFontSz" fact="0.5"/>
            <dgm:constr type="rMarg" refType="primFontSz" fact="0.5"/>
          </dgm:constrLst>
          <dgm:ruleLst>
            <dgm:rule type="primFontSz" val="13" fact="NaN" max="NaN"/>
          </dgm:ruleLst>
        </dgm:layoutNode>
        <dgm:layoutNode name="desTx" styleLbl="revTx" moveWith="parTx">
          <dgm:varLst>
            <dgm:chMax val="0"/>
            <dgm:chPref val="0"/>
            <dgm:bulletEnabled val="1"/>
          </dgm:varLst>
          <dgm:choose name="Name210">
            <dgm:if name="Name211" func="var" arg="dir" op="equ" val="norm">
              <dgm:alg type="tx">
                <dgm:param type="txAnchorVert" val="t"/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12">
              <dgm:alg type="tx">
                <dgm:param type="txAnchorVert" val="t"/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tMarg"/>
            <dgm:constr type="bMarg"/>
            <dgm:constr type="lMarg"/>
            <dgm:constr type="rMarg"/>
          </dgm:constrLst>
          <dgm:ruleLst>
            <dgm:rule type="primFontSz" val="11" fact="NaN" max="NaN"/>
            <dgm:rule type="secFontSz" val="9" fact="NaN" max="NaN"/>
          </dgm:ruleLst>
        </dgm:layoutNode>
        <dgm:layoutNode name="EmptyPlaceHolder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4B121454-572C-47B6-B0F1-7CFD7D08BD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BE84DF8-A565-40B7-BDF9-E1BF332F63E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702A17-7AE3-4B44-889C-4D77A0FC7177}" type="datetime1">
              <a:rPr lang="de-DE" smtClean="0"/>
              <a:t>20.07.2023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50F16EA-C7BA-4258-A82D-3014F168BCE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5BFB372-C8D6-41CE-BCAE-07EF85FF4A4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5EAEA9-BE18-43B6-9C4D-24166BA94A9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6841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50ACC-C7DD-445E-BC27-71FC31906D7B}" type="datetime1">
              <a:rPr lang="de-DE" smtClean="0"/>
              <a:pPr/>
              <a:t>20.07.2023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939589-3E79-4C82-AA4A-FE78234FAA59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4555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36884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24218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41404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2729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70694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79358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0322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l">
              <a:defRPr sz="6000" b="1" i="0" cap="all" baseline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4752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444752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784848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84848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fik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4" name="Grafik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6" name="Grafik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4752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444752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983480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983480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fik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4" name="Grafik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6" name="Grafik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5" name="Textplatzhalter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31352" y="1769269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17" name="Inhaltsplatzhalter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531352" y="2593181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rtlCol="0" anchor="b"/>
          <a:lstStyle>
            <a:lvl1pPr algn="l">
              <a:defRPr sz="5400" b="0" i="0" cap="none" baseline="0"/>
            </a:lvl1pPr>
          </a:lstStyle>
          <a:p>
            <a:pPr rtl="0"/>
            <a:r>
              <a:rPr lang="de-DE" noProof="0"/>
              <a:t>Titel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91654" y="1801368"/>
            <a:ext cx="4434840" cy="4754880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Bild durch Klicken auf Symbol hinzufügen</a:t>
            </a:r>
          </a:p>
        </p:txBody>
      </p:sp>
      <p:sp>
        <p:nvSpPr>
          <p:cNvPr id="10" name="Bildplatzhalter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Bild durch Klicken auf Symbol hinzufügen</a:t>
            </a:r>
          </a:p>
        </p:txBody>
      </p:sp>
      <p:sp>
        <p:nvSpPr>
          <p:cNvPr id="11" name="Bildplatzhalter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Bildplatzhalt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Bild durch Klicken auf Symbol hinzufügen</a:t>
            </a:r>
          </a:p>
        </p:txBody>
      </p:sp>
      <p:sp>
        <p:nvSpPr>
          <p:cNvPr id="32" name="Bildplatzhalt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Bild durch Klicken auf Symbol hinzufügen</a:t>
            </a:r>
          </a:p>
        </p:txBody>
      </p:sp>
      <p:sp>
        <p:nvSpPr>
          <p:cNvPr id="31" name="Bildplatzhalt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Bild durch Klicken auf Symbol hinzufügen</a:t>
            </a:r>
          </a:p>
        </p:txBody>
      </p:sp>
      <p:sp>
        <p:nvSpPr>
          <p:cNvPr id="30" name="Bildplatzhalt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Bild durch Klicken auf Symbol hinzufügen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0" y="585216"/>
            <a:ext cx="5276088" cy="2276856"/>
          </a:xfrm>
        </p:spPr>
        <p:txBody>
          <a:bodyPr rtlCol="0"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3.9.20XX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8" name="Grafik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0" name="Grafik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2" name="Grafik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0" y="3127248"/>
            <a:ext cx="5276088" cy="1124712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e-DE" noProof="0"/>
              <a:t>3.9.20XX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e-DE" noProof="0" smtClean="0"/>
              <a:t>‹Nr.›</a:t>
            </a:fld>
            <a:endParaRPr lang="de-DE" noProof="0"/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e-DE" noProof="0"/>
              <a:t>3.9.20XX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e-DE" noProof="0" smtClean="0"/>
              <a:t>‹Nr.›</a:t>
            </a:fld>
            <a:endParaRPr lang="de-DE" noProof="0"/>
          </a:p>
        </p:txBody>
      </p: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e-DE" noProof="0"/>
              <a:t>3.9.20XX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e-DE" noProof="0" smtClean="0"/>
              <a:t>‹Nr.›</a:t>
            </a:fld>
            <a:endParaRPr lang="de-DE" noProof="0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e-DE" noProof="0"/>
              <a:t>3.9.20XX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e-DE" noProof="0" smtClean="0"/>
              <a:t>‹Nr.›</a:t>
            </a:fld>
            <a:endParaRPr lang="de-DE" noProof="0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 2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98448" y="594360"/>
            <a:ext cx="6272784" cy="2843784"/>
          </a:xfrm>
        </p:spPr>
        <p:txBody>
          <a:bodyPr rtlCol="0"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641848" y="4700016"/>
            <a:ext cx="5093208" cy="1197864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afik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21" name="Grafik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23" name="Grafik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Bildplatzhalt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Bild durch Klicken auf Symbol hinzufügen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rtlCol="0"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Titel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21.07.2023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Puc highlighting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02936" y="3127248"/>
            <a:ext cx="5833872" cy="3118104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1" name="Grafik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3" name="Grafik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7" name="Grafik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ildplatzhalt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de-DE" noProof="0"/>
              <a:t>Bild durch Klicken auf Symbol hinzufügen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rtlCol="0" anchor="b"/>
          <a:lstStyle>
            <a:lvl1pPr>
              <a:defRPr sz="54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50392" y="2825496"/>
            <a:ext cx="6190488" cy="3346704"/>
          </a:xfrm>
        </p:spPr>
        <p:txBody>
          <a:bodyPr rtlCol="0"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de-DE" noProof="0"/>
              <a:t>3.9.20XX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 rtlCol="0"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fik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9" name="Grafik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463040"/>
            <a:ext cx="9144000" cy="2340864"/>
          </a:xfrm>
        </p:spPr>
        <p:txBody>
          <a:bodyPr rtlCol="0"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7048" y="3858768"/>
            <a:ext cx="9144000" cy="132588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sp>
        <p:nvSpPr>
          <p:cNvPr id="4" name="Grafik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5" name="Grafik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6" name="Grafik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7" name="Grafik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1" name="Grafik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3" name="Grafik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54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e-DE" noProof="0" smtClean="0"/>
              <a:t>‹Nr.›</a:t>
            </a:fld>
            <a:endParaRPr lang="de-DE" noProof="0"/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41248"/>
            <a:ext cx="4434840" cy="3236976"/>
          </a:xfrm>
        </p:spPr>
        <p:txBody>
          <a:bodyPr rtlCol="0"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91655" y="4498848"/>
            <a:ext cx="4434835" cy="510474"/>
          </a:xfrm>
        </p:spPr>
        <p:txBody>
          <a:bodyPr rtlCol="0"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 rtlCol="0"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Titel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72" y="1825625"/>
            <a:ext cx="10771632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3.9.20XX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9" name="Grafik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1" name="Grafik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4752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784848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fik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2" name="Grafik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4" name="Grafik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de-DE" noProof="0"/>
              <a:t>3.9.20XX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DA9DAA-006C-4F4B-980E-E3DF019B24E2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</p:spPr>
        <p:txBody>
          <a:bodyPr rtlCol="0">
            <a:normAutofit fontScale="90000"/>
          </a:bodyPr>
          <a:lstStyle/>
          <a:p>
            <a:pPr rtl="0"/>
            <a:r>
              <a:rPr lang="de-DE" sz="5400" spc="400" dirty="0">
                <a:gradFill>
                  <a:gsLst>
                    <a:gs pos="100000">
                      <a:schemeClr val="accent4"/>
                    </a:gs>
                    <a:gs pos="0">
                      <a:schemeClr val="accent2"/>
                    </a:gs>
                  </a:gsLst>
                  <a:lin ang="8100000" scaled="1"/>
                </a:gradFill>
              </a:rPr>
              <a:t>PuC Highlighting (vs-code extension)</a:t>
            </a:r>
            <a:endParaRPr lang="de-DE" dirty="0">
              <a:gradFill>
                <a:gsLst>
                  <a:gs pos="100000">
                    <a:schemeClr val="accent4"/>
                  </a:gs>
                  <a:gs pos="0">
                    <a:schemeClr val="accent2"/>
                  </a:gs>
                </a:gsLst>
                <a:lin ang="8100000" scaled="1"/>
              </a:gra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Fabian Jülich</a:t>
            </a:r>
          </a:p>
          <a:p>
            <a:pPr rtl="0"/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Tim Köhne</a:t>
            </a:r>
            <a:endParaRPr lang="de-DE" sz="2000" dirty="0">
              <a:solidFill>
                <a:schemeClr val="bg1">
                  <a:lumMod val="65000"/>
                </a:schemeClr>
              </a:solidFill>
            </a:endParaRPr>
          </a:p>
          <a:p>
            <a:pPr rtl="0"/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6B160A-6EF8-FC2F-676D-FD6C3778B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800" dirty="0">
                <a:solidFill>
                  <a:schemeClr val="bg1">
                    <a:lumMod val="65000"/>
                  </a:schemeClr>
                </a:solidFill>
              </a:rPr>
              <a:t>Abhängigkeiten</a:t>
            </a:r>
            <a:endParaRPr lang="de-DE" sz="4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397901-5416-880D-3F93-7C1D494E7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Microsoft Visual Studio Code (Code Editor)</a:t>
            </a:r>
          </a:p>
          <a:p>
            <a:pPr>
              <a:buFontTx/>
              <a:buChar char="-"/>
            </a:pPr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npm (Paketmanager für JS-Bibliotheken</a:t>
            </a:r>
          </a:p>
          <a:p>
            <a:pPr>
              <a:buFontTx/>
              <a:buChar char="-"/>
            </a:pPr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TypeScript Compiler (kompiliert zu JavaScript)</a:t>
            </a:r>
          </a:p>
          <a:p>
            <a:pPr>
              <a:buFontTx/>
              <a:buChar char="-"/>
            </a:pPr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Node.js (Laufzeitumgebung für JS)</a:t>
            </a:r>
          </a:p>
          <a:p>
            <a:pPr>
              <a:buFontTx/>
              <a:buChar char="-"/>
            </a:pPr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Optional: VS Code Extension Development Kit (Tool zum Erstellen und Verwalten von Extensions, welches das Packen und Veröffentlichen vereinfacht)</a:t>
            </a:r>
          </a:p>
        </p:txBody>
      </p:sp>
      <p:sp>
        <p:nvSpPr>
          <p:cNvPr id="8" name="Datumsplatzhalter 2">
            <a:extLst>
              <a:ext uri="{FF2B5EF4-FFF2-40B4-BE49-F238E27FC236}">
                <a16:creationId xmlns:a16="http://schemas.microsoft.com/office/drawing/2014/main" id="{A32DE4F0-2139-1D67-465A-5409F10D85AB}"/>
              </a:ext>
            </a:extLst>
          </p:cNvPr>
          <p:cNvSpPr txBox="1">
            <a:spLocks/>
          </p:cNvSpPr>
          <p:nvPr/>
        </p:nvSpPr>
        <p:spPr>
          <a:xfrm>
            <a:off x="838200" y="6405246"/>
            <a:ext cx="2743200" cy="365125"/>
          </a:xfrm>
          <a:prstGeom prst="rect">
            <a:avLst/>
          </a:prstGeom>
        </p:spPr>
        <p:txBody>
          <a:bodyPr/>
          <a:lstStyle>
            <a:defPPr rtl="0"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b="1" cap="all" spc="100" dirty="0">
                <a:solidFill>
                  <a:schemeClr val="bg1">
                    <a:lumMod val="65000"/>
                  </a:schemeClr>
                </a:solidFill>
              </a:rPr>
              <a:t>21.07.2023</a:t>
            </a:r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4344C7C6-EDB9-CE3C-D70C-33FDF3A784F0}"/>
              </a:ext>
            </a:extLst>
          </p:cNvPr>
          <p:cNvSpPr txBox="1">
            <a:spLocks/>
          </p:cNvSpPr>
          <p:nvPr/>
        </p:nvSpPr>
        <p:spPr>
          <a:xfrm>
            <a:off x="4038600" y="6405246"/>
            <a:ext cx="4114800" cy="365125"/>
          </a:xfrm>
          <a:prstGeom prst="rect">
            <a:avLst/>
          </a:prstGeom>
        </p:spPr>
        <p:txBody>
          <a:bodyPr/>
          <a:lstStyle>
            <a:defPPr rtl="0"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de-DE" sz="1200" b="1" cap="all" spc="100" dirty="0">
                <a:solidFill>
                  <a:schemeClr val="bg1">
                    <a:lumMod val="65000"/>
                  </a:schemeClr>
                </a:solidFill>
              </a:rPr>
              <a:t>Puc highlighting</a:t>
            </a:r>
          </a:p>
        </p:txBody>
      </p:sp>
      <p:sp>
        <p:nvSpPr>
          <p:cNvPr id="10" name="Foliennummernplatzhalter 4">
            <a:extLst>
              <a:ext uri="{FF2B5EF4-FFF2-40B4-BE49-F238E27FC236}">
                <a16:creationId xmlns:a16="http://schemas.microsoft.com/office/drawing/2014/main" id="{957ED5AF-9B05-5D2A-43CC-48033CDEA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5246"/>
            <a:ext cx="2743200" cy="365125"/>
          </a:xfrm>
        </p:spPr>
        <p:txBody>
          <a:bodyPr anchor="t"/>
          <a:lstStyle/>
          <a:p>
            <a:fld id="{D8DA9DAA-006C-4F4B-980E-E3DF019B24E2}" type="slidenum">
              <a:rPr lang="de-DE">
                <a:solidFill>
                  <a:schemeClr val="bg1">
                    <a:lumMod val="65000"/>
                  </a:schemeClr>
                </a:solidFill>
              </a:rPr>
              <a:pPr/>
              <a:t>10</a:t>
            </a:fld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0530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05776D-D860-AF7F-7C20-1BE1337CE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 dirty="0" err="1">
                <a:solidFill>
                  <a:schemeClr val="bg1">
                    <a:lumMod val="65000"/>
                  </a:schemeClr>
                </a:solidFill>
              </a:rPr>
              <a:t>Extensions</a:t>
            </a:r>
            <a:r>
              <a:rPr lang="de-DE" sz="4800" dirty="0">
                <a:solidFill>
                  <a:schemeClr val="bg1">
                    <a:lumMod val="65000"/>
                  </a:schemeClr>
                </a:solidFill>
              </a:rPr>
              <a:t> entwickeln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79838C8-A50F-2397-0583-056B58A9E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21.07.2023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2B5A144-16D2-8782-F4AC-20F6B9450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Puc highlighting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4F1F170-81CA-0DE9-4F28-60C078BE2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de-DE">
                <a:solidFill>
                  <a:schemeClr val="bg1">
                    <a:lumMod val="65000"/>
                  </a:schemeClr>
                </a:solidFill>
              </a:rPr>
              <a:pPr/>
              <a:t>11</a:t>
            </a:fld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  <p:graphicFrame>
        <p:nvGraphicFramePr>
          <p:cNvPr id="6" name="Inhaltsplatzhalter 6" descr="SmartArt-Zeitachse">
            <a:extLst>
              <a:ext uri="{FF2B5EF4-FFF2-40B4-BE49-F238E27FC236}">
                <a16:creationId xmlns:a16="http://schemas.microsoft.com/office/drawing/2014/main" id="{C882B8F6-6967-8902-DB34-F5FB0A118A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83270395"/>
              </p:ext>
            </p:extLst>
          </p:nvPr>
        </p:nvGraphicFramePr>
        <p:xfrm>
          <a:off x="1066800" y="1027906"/>
          <a:ext cx="10515600" cy="53284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78829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C9C0E2-126E-98BE-69AE-42F90B4F02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gradFill>
                  <a:gsLst>
                    <a:gs pos="100000">
                      <a:schemeClr val="accent4"/>
                    </a:gs>
                    <a:gs pos="0">
                      <a:schemeClr val="accent2"/>
                    </a:gs>
                  </a:gsLst>
                  <a:lin ang="8100000" scaled="1"/>
                </a:gradFill>
              </a:rPr>
              <a:t>Umsetzung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88F0949-1676-0890-E4C0-E08CB74B1D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Spezifische Implementierung</a:t>
            </a:r>
          </a:p>
        </p:txBody>
      </p:sp>
    </p:spTree>
    <p:extLst>
      <p:ext uri="{BB962C8B-B14F-4D97-AF65-F5344CB8AC3E}">
        <p14:creationId xmlns:p14="http://schemas.microsoft.com/office/powerpoint/2010/main" val="23766115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05776D-D860-AF7F-7C20-1BE1337CE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Architektur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79838C8-A50F-2397-0583-056B58A9E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21.07.2023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2B5A144-16D2-8782-F4AC-20F6B9450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Puc highlighting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4F1F170-81CA-0DE9-4F28-60C078BE2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de-DE">
                <a:solidFill>
                  <a:schemeClr val="bg1">
                    <a:lumMod val="65000"/>
                  </a:schemeClr>
                </a:solidFill>
              </a:rPr>
              <a:pPr/>
              <a:t>13</a:t>
            </a:fld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64405EAC-972D-C467-DCC0-677F0A39B7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45963" y="1698242"/>
            <a:ext cx="9700074" cy="4245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083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EB3D99-16C6-9AB4-E0C2-F12C6234D4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gradFill>
                  <a:gsLst>
                    <a:gs pos="100000">
                      <a:schemeClr val="accent4"/>
                    </a:gs>
                    <a:gs pos="0">
                      <a:schemeClr val="accent2"/>
                    </a:gs>
                  </a:gsLst>
                  <a:lin ang="8100000" scaled="1"/>
                </a:gradFill>
              </a:rPr>
              <a:t>Ausblick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FDAF970-3D11-C683-DE8A-8B5E0FFE42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Erweiterbarkeit</a:t>
            </a:r>
          </a:p>
        </p:txBody>
      </p:sp>
    </p:spTree>
    <p:extLst>
      <p:ext uri="{BB962C8B-B14F-4D97-AF65-F5344CB8AC3E}">
        <p14:creationId xmlns:p14="http://schemas.microsoft.com/office/powerpoint/2010/main" val="37514176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FDFB95-2803-4882-8DE6-333A75D37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rtlCol="0" anchor="b">
            <a:normAutofit fontScale="90000"/>
          </a:bodyPr>
          <a:lstStyle/>
          <a:p>
            <a:pPr rtl="0"/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Wie könnte es weitergehen?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76C21A6D-D913-6FB6-0B1A-A7B76F6980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5245608" cy="3346704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Die Extension ist beliebig erweiterbar und lässt somit zu, auch das Kompilieren und Ausführen von PuC Quellcode oder Features wie Autovervollständigung zu implementieren, um so eine vollwertige Sprachunterstützung zu schaffen.</a:t>
            </a: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E180CDB5-EEFB-ADBD-045F-775AF9E59A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de-DE" noProof="0" dirty="0">
                <a:solidFill>
                  <a:schemeClr val="bg1">
                    <a:lumMod val="65000"/>
                  </a:schemeClr>
                </a:solidFill>
              </a:rPr>
              <a:t>21.07.2023</a:t>
            </a:r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A2055D38-CE59-4FC4-85CE-CF9DA81D8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Puc highlighting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FE0D311A-C366-4A86-9404-C0F5CBF9C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de-DE" smtClean="0">
                <a:solidFill>
                  <a:schemeClr val="bg1">
                    <a:lumMod val="65000"/>
                  </a:schemeClr>
                </a:solidFill>
              </a:rPr>
              <a:pPr rtl="0">
                <a:spcAft>
                  <a:spcPts val="600"/>
                </a:spcAft>
              </a:pPr>
              <a:t>15</a:t>
            </a:fld>
            <a:endParaRPr lang="de-DE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1" name="Bildplatzhalter 10" descr="Berge im Sonnenuntergang">
            <a:extLst>
              <a:ext uri="{FF2B5EF4-FFF2-40B4-BE49-F238E27FC236}">
                <a16:creationId xmlns:a16="http://schemas.microsoft.com/office/drawing/2014/main" id="{52CC2D5F-D7FA-B0F8-F610-DF48B2B9EF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47" b="347"/>
          <a:stretch/>
        </p:blipFill>
        <p:spPr>
          <a:xfrm>
            <a:off x="7452000" y="1666800"/>
            <a:ext cx="4114800" cy="4085040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614734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umsplatzhalter 21">
            <a:extLst>
              <a:ext uri="{FF2B5EF4-FFF2-40B4-BE49-F238E27FC236}">
                <a16:creationId xmlns:a16="http://schemas.microsoft.com/office/drawing/2014/main" id="{692474E6-3035-46B8-9C05-9B4204E8E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21.07.2023</a:t>
            </a:r>
          </a:p>
        </p:txBody>
      </p:sp>
      <p:sp>
        <p:nvSpPr>
          <p:cNvPr id="24" name="Foliennummernplatzhalter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e-DE" smtClean="0">
                <a:solidFill>
                  <a:schemeClr val="bg1">
                    <a:lumMod val="65000"/>
                  </a:schemeClr>
                </a:solidFill>
              </a:rPr>
              <a:pPr rtl="0"/>
              <a:t>16</a:t>
            </a:fld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3" name="Fußzeilenplatzhalter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Puc highlighting</a:t>
            </a:r>
          </a:p>
        </p:txBody>
      </p:sp>
      <p:pic>
        <p:nvPicPr>
          <p:cNvPr id="9" name="Bildplatzhalter 8" descr="Berge im Sonnenuntergang">
            <a:extLst>
              <a:ext uri="{FF2B5EF4-FFF2-40B4-BE49-F238E27FC236}">
                <a16:creationId xmlns:a16="http://schemas.microsoft.com/office/drawing/2014/main" id="{C82DA925-978C-48A9-98AD-0653B7A3D2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t="41" b="41"/>
          <a:stretch/>
        </p:blipFill>
        <p:spPr/>
      </p:pic>
      <p:pic>
        <p:nvPicPr>
          <p:cNvPr id="11" name="Bildplatzhalter 10" descr="Berge im Sonnenuntergang">
            <a:extLst>
              <a:ext uri="{FF2B5EF4-FFF2-40B4-BE49-F238E27FC236}">
                <a16:creationId xmlns:a16="http://schemas.microsoft.com/office/drawing/2014/main" id="{E63B7C3F-04A4-43F6-881D-FA11061CBAF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t="347" b="347"/>
          <a:stretch/>
        </p:blipFill>
        <p:spPr/>
      </p:pic>
      <p:sp>
        <p:nvSpPr>
          <p:cNvPr id="6" name="Titel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>
                <a:gradFill>
                  <a:gsLst>
                    <a:gs pos="100000">
                      <a:schemeClr val="accent4"/>
                    </a:gs>
                    <a:gs pos="0">
                      <a:schemeClr val="accent2"/>
                    </a:gs>
                  </a:gsLst>
                  <a:lin ang="8100000" scaled="1"/>
                </a:gradFill>
              </a:rPr>
              <a:t>Vielen Dank!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2AF1107-8D35-4E35-93C7-D3640946F7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https://github.com/timkoehne/Semantic-Highlighting-for-PuC-SS23</a:t>
            </a:r>
          </a:p>
        </p:txBody>
      </p:sp>
      <p:pic>
        <p:nvPicPr>
          <p:cNvPr id="15" name="Bildplatzhalter 14" descr="Berge kurz vor der Abenddämmerung">
            <a:extLst>
              <a:ext uri="{FF2B5EF4-FFF2-40B4-BE49-F238E27FC236}">
                <a16:creationId xmlns:a16="http://schemas.microsoft.com/office/drawing/2014/main" id="{3D15FDC1-74B5-4FD8-BD17-0E2502C411A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5"/>
          <a:srcRect l="16" r="16"/>
          <a:stretch/>
        </p:blipFill>
        <p:spPr/>
      </p:pic>
      <p:pic>
        <p:nvPicPr>
          <p:cNvPr id="13" name="Bildplatzhalter 12" descr="Berge unter dem Nachthimmel kurz vor der Morgendämmerung">
            <a:extLst>
              <a:ext uri="{FF2B5EF4-FFF2-40B4-BE49-F238E27FC236}">
                <a16:creationId xmlns:a16="http://schemas.microsoft.com/office/drawing/2014/main" id="{E02C4914-F076-4415-9C5D-A9BDB6CC61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6"/>
          <a:srcRect t="108" b="108"/>
          <a:stretch/>
        </p:blipFill>
        <p:spPr/>
      </p:pic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b="1" cap="all" spc="400" dirty="0">
                <a:solidFill>
                  <a:schemeClr val="bg1">
                    <a:lumMod val="65000"/>
                  </a:schemeClr>
                </a:solidFill>
                <a:latin typeface="+mn-lt"/>
              </a:rPr>
              <a:t>Agenda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5DE74E9-AA78-46C1-845A-0B72FA8AF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algn="r" rtl="0"/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Preview</a:t>
            </a:r>
          </a:p>
          <a:p>
            <a:pPr algn="r" rtl="0"/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Syntax und Semantik</a:t>
            </a:r>
          </a:p>
          <a:p>
            <a:pPr algn="r" rtl="0"/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VS-Code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Extensions</a:t>
            </a:r>
            <a:endParaRPr lang="de-DE" sz="1800" dirty="0">
              <a:solidFill>
                <a:schemeClr val="bg1">
                  <a:lumMod val="65000"/>
                </a:schemeClr>
              </a:solidFill>
            </a:endParaRPr>
          </a:p>
          <a:p>
            <a:pPr algn="r" rtl="0"/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Umsetzung</a:t>
            </a:r>
          </a:p>
          <a:p>
            <a:pPr algn="r" rtl="0"/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Ausblick</a:t>
            </a:r>
            <a:endParaRPr lang="de-DE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6" name="Bildplatzhalter 5" descr="Berge im Sonnenuntergang">
            <a:extLst>
              <a:ext uri="{FF2B5EF4-FFF2-40B4-BE49-F238E27FC236}">
                <a16:creationId xmlns:a16="http://schemas.microsoft.com/office/drawing/2014/main" id="{4642631A-6ABE-41EA-A308-9CF1230F142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/>
          <a:stretch/>
        </p:blipFill>
        <p:spPr/>
      </p:pic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5C25F72-F9A7-42F9-9720-0801ED77D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21.07.2023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EEDFC2F-FF0A-4EC9-A0BB-0AA2B1E6B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Puc highlighting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e-DE" smtClean="0">
                <a:solidFill>
                  <a:schemeClr val="bg1">
                    <a:lumMod val="65000"/>
                  </a:schemeClr>
                </a:solidFill>
              </a:rPr>
              <a:pPr rtl="0"/>
              <a:t>2</a:t>
            </a:fld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EA8246-9F72-0125-9214-7ACC8084B3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gradFill>
                  <a:gsLst>
                    <a:gs pos="100000">
                      <a:schemeClr val="accent4"/>
                    </a:gs>
                    <a:gs pos="0">
                      <a:schemeClr val="accent2"/>
                    </a:gs>
                  </a:gsLst>
                  <a:lin ang="8100000" scaled="1"/>
                </a:gradFill>
              </a:rPr>
              <a:t>Preview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C08802F-7735-E0CF-ED74-53D7EE3FBC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Vorstellung der Funktionsweise</a:t>
            </a:r>
          </a:p>
        </p:txBody>
      </p:sp>
    </p:spTree>
    <p:extLst>
      <p:ext uri="{BB962C8B-B14F-4D97-AF65-F5344CB8AC3E}">
        <p14:creationId xmlns:p14="http://schemas.microsoft.com/office/powerpoint/2010/main" val="77061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creenshot, Display, Computer, Multimedia-Software enthält.&#10;&#10;Automatisch generierte Beschreibung">
            <a:extLst>
              <a:ext uri="{FF2B5EF4-FFF2-40B4-BE49-F238E27FC236}">
                <a16:creationId xmlns:a16="http://schemas.microsoft.com/office/drawing/2014/main" id="{6E298840-C0BD-3E23-03F2-CC034D014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157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 hidden="1">
            <a:extLst>
              <a:ext uri="{FF2B5EF4-FFF2-40B4-BE49-F238E27FC236}">
                <a16:creationId xmlns:a16="http://schemas.microsoft.com/office/drawing/2014/main" id="{8A8CE502-2C9B-CF11-41C6-BDB950C61690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de-DE" noProof="0"/>
              <a:t>3.9.20XX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2FF97B3-F15E-4639-996C-4FE8170535B5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de-DE" noProof="0" dirty="0"/>
              <a:t>Präsentationstitel</a:t>
            </a:r>
          </a:p>
        </p:txBody>
      </p:sp>
      <p:sp>
        <p:nvSpPr>
          <p:cNvPr id="4" name="Foliennummernplatzhalter 3" hidden="1">
            <a:extLst>
              <a:ext uri="{FF2B5EF4-FFF2-40B4-BE49-F238E27FC236}">
                <a16:creationId xmlns:a16="http://schemas.microsoft.com/office/drawing/2014/main" id="{6FF038EA-A66A-30C7-009C-7A0BF5E54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de-DE" noProof="0" smtClean="0"/>
              <a:pPr rtl="0">
                <a:spcAft>
                  <a:spcPts val="600"/>
                </a:spcAft>
              </a:pPr>
              <a:t>5</a:t>
            </a:fld>
            <a:endParaRPr lang="de-DE" noProof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85B77966-5F33-0B92-5C59-6F6CA5FD1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427" y="0"/>
            <a:ext cx="11016574" cy="6858000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531DFF2B-1BAE-C254-C72D-2C8F0B2ED451}"/>
              </a:ext>
            </a:extLst>
          </p:cNvPr>
          <p:cNvSpPr txBox="1"/>
          <p:nvPr/>
        </p:nvSpPr>
        <p:spPr>
          <a:xfrm>
            <a:off x="4849091" y="120996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2548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e-DE" b="1" cap="all" spc="400" dirty="0">
                <a:gradFill>
                  <a:gsLst>
                    <a:gs pos="100000">
                      <a:schemeClr val="accent4"/>
                    </a:gs>
                    <a:gs pos="0">
                      <a:schemeClr val="accent2"/>
                    </a:gs>
                  </a:gsLst>
                  <a:lin ang="8100000" scaled="1"/>
                </a:gradFill>
                <a:latin typeface="+mn-lt"/>
              </a:rPr>
              <a:t>Syntax und Semantik</a:t>
            </a:r>
            <a:endParaRPr lang="de-DE" dirty="0">
              <a:gradFill>
                <a:gsLst>
                  <a:gs pos="100000">
                    <a:schemeClr val="accent4"/>
                  </a:gs>
                  <a:gs pos="0">
                    <a:schemeClr val="accent2"/>
                  </a:gs>
                </a:gsLst>
                <a:lin ang="8100000" scaled="1"/>
              </a:gra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5408798-0DB3-46BF-880E-7BB904D70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Begriffserklärung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947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de-DE" sz="5400" dirty="0">
                <a:solidFill>
                  <a:schemeClr val="bg1">
                    <a:lumMod val="65000"/>
                  </a:schemeClr>
                </a:solidFill>
              </a:rPr>
              <a:t>Syntax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marL="342900" indent="-342900" rtl="0">
              <a:buFontTx/>
              <a:buChar char="-"/>
            </a:pPr>
            <a:r>
              <a:rPr lang="de-DE" sz="1600" dirty="0">
                <a:solidFill>
                  <a:schemeClr val="bg1">
                    <a:lumMod val="65000"/>
                  </a:schemeClr>
                </a:solidFill>
              </a:rPr>
              <a:t>Strukturelle Regeln und Konventionen</a:t>
            </a:r>
          </a:p>
          <a:p>
            <a:pPr marL="342900" indent="-342900" rtl="0">
              <a:buFontTx/>
              <a:buChar char="-"/>
            </a:pPr>
            <a:r>
              <a:rPr lang="de-DE" sz="1600" dirty="0">
                <a:solidFill>
                  <a:schemeClr val="bg1">
                    <a:lumMod val="65000"/>
                  </a:schemeClr>
                </a:solidFill>
              </a:rPr>
              <a:t>Beschreibt erlaubte Ausdrücke und Konstrukte</a:t>
            </a:r>
          </a:p>
          <a:p>
            <a:pPr marL="342900" indent="-342900" rtl="0">
              <a:buFontTx/>
              <a:buChar char="-"/>
            </a:pPr>
            <a:r>
              <a:rPr lang="de-DE" sz="1600" dirty="0">
                <a:solidFill>
                  <a:schemeClr val="bg1">
                    <a:lumMod val="65000"/>
                  </a:schemeClr>
                </a:solidFill>
              </a:rPr>
              <a:t>Basierend auf mathematischer Notation (Lambda-Kalkül)</a:t>
            </a:r>
          </a:p>
          <a:p>
            <a:pPr marL="342900" indent="-342900" rtl="0">
              <a:buFontTx/>
              <a:buChar char="-"/>
            </a:pPr>
            <a:r>
              <a:rPr lang="de-DE" sz="1600" dirty="0">
                <a:solidFill>
                  <a:schemeClr val="bg1">
                    <a:lumMod val="65000"/>
                  </a:schemeClr>
                </a:solidFill>
              </a:rPr>
              <a:t>Funktionen, Argumente, Musterabgleich, Rekursion</a:t>
            </a:r>
          </a:p>
          <a:p>
            <a:pPr marL="342900" indent="-342900" rtl="0">
              <a:buFontTx/>
              <a:buChar char="-"/>
            </a:pPr>
            <a:r>
              <a:rPr lang="de-DE" sz="1600" dirty="0">
                <a:solidFill>
                  <a:schemeClr val="bg1">
                    <a:lumMod val="65000"/>
                  </a:schemeClr>
                </a:solidFill>
              </a:rPr>
              <a:t>Ausdrucksorientierte Auswertung</a:t>
            </a:r>
          </a:p>
          <a:p>
            <a:pPr marL="342900" indent="-342900" rtl="0">
              <a:buFontTx/>
              <a:buChar char="-"/>
            </a:pPr>
            <a:r>
              <a:rPr lang="de-DE" sz="1600" dirty="0">
                <a:solidFill>
                  <a:schemeClr val="bg1">
                    <a:lumMod val="65000"/>
                  </a:schemeClr>
                </a:solidFill>
              </a:rPr>
              <a:t>Klar, präzise und lesbar (wichtig für Fehlerminimierung und Wartbarkeit)</a:t>
            </a:r>
          </a:p>
        </p:txBody>
      </p:sp>
      <p:pic>
        <p:nvPicPr>
          <p:cNvPr id="8" name="Bildplatzhalter 7" descr="Berge unter dem Nachthimmel kurz vor der Morgendämmerung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71" r="71"/>
          <a:stretch/>
        </p:blipFill>
        <p:spPr/>
      </p:pic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D45C472E-4078-40A0-83A2-652E8356E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21.07.2023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Puc-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highlighting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e-DE" smtClean="0">
                <a:solidFill>
                  <a:schemeClr val="bg1">
                    <a:lumMod val="65000"/>
                  </a:schemeClr>
                </a:solidFill>
              </a:rPr>
              <a:pPr rtl="0"/>
              <a:t>7</a:t>
            </a:fld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de-DE" sz="5400" dirty="0">
                <a:solidFill>
                  <a:schemeClr val="bg1">
                    <a:lumMod val="65000"/>
                  </a:schemeClr>
                </a:solidFill>
              </a:rPr>
              <a:t>Semantik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 fontScale="77500" lnSpcReduction="20000"/>
          </a:bodyPr>
          <a:lstStyle/>
          <a:p>
            <a:pPr marL="342900" indent="-342900" rtl="0">
              <a:buFontTx/>
              <a:buChar char="-"/>
            </a:pP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Bedeutung und Interpretation von Programmen</a:t>
            </a:r>
          </a:p>
          <a:p>
            <a:pPr marL="342900" indent="-342900" rtl="0">
              <a:buFontTx/>
              <a:buChar char="-"/>
            </a:pP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Beschreibt, wie Programme funktionieren und was sie tun</a:t>
            </a:r>
          </a:p>
          <a:p>
            <a:pPr marL="342900" indent="-342900" rtl="0">
              <a:buFontTx/>
              <a:buChar char="-"/>
            </a:pP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Definiert das Verhalten von Ausdrücken </a:t>
            </a:r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und 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Konstrukten</a:t>
            </a:r>
          </a:p>
          <a:p>
            <a:pPr marL="342900" indent="-342900" rtl="0">
              <a:buFontTx/>
              <a:buChar char="-"/>
            </a:pP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Bezieht sich auf die Ausführung </a:t>
            </a:r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und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Auswertung von Code</a:t>
            </a:r>
          </a:p>
          <a:p>
            <a:pPr marL="342900" indent="-342900" rtl="0">
              <a:buFontTx/>
              <a:buChar char="-"/>
            </a:pP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Regelt den Effekt von Funktionen</a:t>
            </a:r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 und 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Operationen auf Daten</a:t>
            </a:r>
          </a:p>
          <a:p>
            <a:pPr marL="342900" indent="-342900" rtl="0">
              <a:buFontTx/>
              <a:buChar char="-"/>
            </a:pP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Umfasst Typsysteme </a:t>
            </a:r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und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Regeln für Fehlerbehandlung</a:t>
            </a:r>
          </a:p>
          <a:p>
            <a:pPr marL="342900" indent="-342900" rtl="0">
              <a:buFontTx/>
              <a:buChar char="-"/>
            </a:pP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Konsistente und vorhersagbare Programmausführung</a:t>
            </a:r>
          </a:p>
        </p:txBody>
      </p:sp>
      <p:pic>
        <p:nvPicPr>
          <p:cNvPr id="8" name="Bildplatzhalter 7" descr="Berge unter dem Nachthimmel kurz vor der Morgendämmerung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71" r="71"/>
          <a:stretch/>
        </p:blipFill>
        <p:spPr/>
      </p:pic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D45C472E-4078-40A0-83A2-652E8356E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21.07.2023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Puc-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highlighting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e-DE" smtClean="0">
                <a:solidFill>
                  <a:schemeClr val="bg1">
                    <a:lumMod val="65000"/>
                  </a:schemeClr>
                </a:solidFill>
              </a:rPr>
              <a:pPr rtl="0"/>
              <a:t>8</a:t>
            </a:fld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000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e-DE" b="1" cap="all" spc="400" dirty="0">
                <a:gradFill>
                  <a:gsLst>
                    <a:gs pos="100000">
                      <a:schemeClr val="accent4"/>
                    </a:gs>
                    <a:gs pos="0">
                      <a:schemeClr val="accent2"/>
                    </a:gs>
                  </a:gsLst>
                  <a:lin ang="8100000" scaled="1"/>
                </a:gradFill>
                <a:latin typeface="+mn-lt"/>
              </a:rPr>
              <a:t>VS-Code Extensions</a:t>
            </a:r>
            <a:endParaRPr lang="de-DE" dirty="0">
              <a:gradFill>
                <a:gsLst>
                  <a:gs pos="100000">
                    <a:schemeClr val="accent4"/>
                  </a:gs>
                  <a:gs pos="0">
                    <a:schemeClr val="accent2"/>
                  </a:gs>
                </a:gsLst>
                <a:lin ang="8100000" scaled="1"/>
              </a:gra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5408798-0DB3-46BF-880E-7BB904D70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Einführung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7882511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110_TF89338750_Win32_OJ107391201.potx" id="{C860647A-45B4-4B00-8C8D-66F72B8CC9C0}" vid="{1179A28C-4DD8-4081-9251-DBA70DDC9787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9919F73-B6C2-4A43-95E2-833EC48925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{1562D100-471D-42DB-9243-4338AED46F5C}tf89338750_win32</Template>
  <TotalTime>0</TotalTime>
  <Words>404</Words>
  <Application>Microsoft Office PowerPoint</Application>
  <PresentationFormat>Breitbild</PresentationFormat>
  <Paragraphs>91</Paragraphs>
  <Slides>16</Slides>
  <Notes>8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0" baseType="lpstr">
      <vt:lpstr>Arial</vt:lpstr>
      <vt:lpstr>Calibri</vt:lpstr>
      <vt:lpstr>Univers</vt:lpstr>
      <vt:lpstr>GradientUnivers</vt:lpstr>
      <vt:lpstr>PuC Highlighting (vs-code extension)</vt:lpstr>
      <vt:lpstr>Agenda</vt:lpstr>
      <vt:lpstr>Preview</vt:lpstr>
      <vt:lpstr>PowerPoint-Präsentation</vt:lpstr>
      <vt:lpstr>PowerPoint-Präsentation</vt:lpstr>
      <vt:lpstr>Syntax und Semantik</vt:lpstr>
      <vt:lpstr>Syntax</vt:lpstr>
      <vt:lpstr>Semantik</vt:lpstr>
      <vt:lpstr>VS-Code Extensions</vt:lpstr>
      <vt:lpstr>Abhängigkeiten</vt:lpstr>
      <vt:lpstr>Extensions entwickeln</vt:lpstr>
      <vt:lpstr>Umsetzung</vt:lpstr>
      <vt:lpstr>Architektur</vt:lpstr>
      <vt:lpstr>Ausblick</vt:lpstr>
      <vt:lpstr>Wie könnte es weitergehen?</vt:lpstr>
      <vt:lpstr>Vielen Dank!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PuC Highlighting (vs-code extension)</dc:title>
  <dc:creator>Fabian Cedric Jülich (fjuelich)</dc:creator>
  <cp:lastModifiedBy>Fabian Cedric Jülich (fjuelich)</cp:lastModifiedBy>
  <cp:revision>11</cp:revision>
  <dcterms:created xsi:type="dcterms:W3CDTF">2023-07-16T10:36:10Z</dcterms:created>
  <dcterms:modified xsi:type="dcterms:W3CDTF">2023-07-20T11:40:17Z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